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ssistant" pitchFamily="2" charset="-79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Black" panose="020F0502020204030203" pitchFamily="34" charset="0"/>
      <p:bold r:id="rId29"/>
      <p:bold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boldItalic r:id="rId37"/>
    </p:embeddedFont>
    <p:embeddedFont>
      <p:font typeface="Space Mono" panose="02010600030101010101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15827F-EBBA-47F6-8929-EBD0702120C2}">
  <a:tblStyle styleId="{3015827F-EBBA-47F6-8929-EBD0702120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3857cff5d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3857cff5d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9b2d0d996e_1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9b2d0d996e_1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ab4d3c3b2c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ab4d3c3b2c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abd693475a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abd693475a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ab4d3c3b2c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ab4d3c3b2c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ab4d3c3b2c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ab4d3c3b2c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abd693475a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abd693475a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abd693475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abd693475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ab4d3c3b2c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ab4d3c3b2c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9b2d0d996e_1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9b2d0d996e_1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abd693475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abd693475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a91ad18c6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a91ad18c68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b40f00770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b40f00770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ab4d3c3b2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ab4d3c3b2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a3f1d74ed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a3f1d74ed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ab4d3c3b2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ab4d3c3b2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abd693475a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abd693475a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abd693475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abd693475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 flipH="1">
            <a:off x="-5501" y="-3587"/>
            <a:ext cx="9155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l="-422" t="27545" r="4306" b="9379"/>
          <a:stretch/>
        </p:blipFill>
        <p:spPr>
          <a:xfrm>
            <a:off x="2345383" y="1518900"/>
            <a:ext cx="6081000" cy="2861400"/>
          </a:xfrm>
          <a:prstGeom prst="snip2DiagRect">
            <a:avLst>
              <a:gd name="adj1" fmla="val 0"/>
              <a:gd name="adj2" fmla="val 34839"/>
            </a:avLst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703975" y="640625"/>
            <a:ext cx="6081000" cy="2861400"/>
          </a:xfrm>
          <a:prstGeom prst="snip2DiagRect">
            <a:avLst>
              <a:gd name="adj1" fmla="val 0"/>
              <a:gd name="adj2" fmla="val 3437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 flipH="1">
            <a:off x="859550" y="641075"/>
            <a:ext cx="5458800" cy="213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 flipH="1">
            <a:off x="3225100" y="3016511"/>
            <a:ext cx="3559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5" name="Google Shape;15;p2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" name="Google Shape;17;p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9" name="Google Shape;19;p2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21;p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" name="Google Shape;23;p2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" name="Google Shape;25;p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" name="Google Shape;27;p2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1"/>
          <p:cNvPicPr preferRelativeResize="0"/>
          <p:nvPr/>
        </p:nvPicPr>
        <p:blipFill rotWithShape="1">
          <a:blip r:embed="rId2">
            <a:alphaModFix/>
          </a:blip>
          <a:srcRect l="-43156" t="25380" r="-48819" b="35940"/>
          <a:stretch/>
        </p:blipFill>
        <p:spPr>
          <a:xfrm>
            <a:off x="1532816" y="1463728"/>
            <a:ext cx="6896700" cy="2745900"/>
          </a:xfrm>
          <a:prstGeom prst="snip2DiagRect">
            <a:avLst>
              <a:gd name="adj1" fmla="val 0"/>
              <a:gd name="adj2" fmla="val 30015"/>
            </a:avLst>
          </a:prstGeom>
          <a:noFill/>
          <a:ln>
            <a:noFill/>
          </a:ln>
        </p:spPr>
      </p:pic>
      <p:sp>
        <p:nvSpPr>
          <p:cNvPr id="195" name="Google Shape;195;p11"/>
          <p:cNvSpPr/>
          <p:nvPr/>
        </p:nvSpPr>
        <p:spPr>
          <a:xfrm>
            <a:off x="719076" y="967978"/>
            <a:ext cx="6896700" cy="2745900"/>
          </a:xfrm>
          <a:prstGeom prst="snip2DiagRect">
            <a:avLst>
              <a:gd name="adj1" fmla="val 0"/>
              <a:gd name="adj2" fmla="val 2977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 hasCustomPrompt="1"/>
          </p:nvPr>
        </p:nvSpPr>
        <p:spPr>
          <a:xfrm>
            <a:off x="1023380" y="1133208"/>
            <a:ext cx="63483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3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97" name="Google Shape;197;p11"/>
          <p:cNvSpPr txBox="1">
            <a:spLocks noGrp="1"/>
          </p:cNvSpPr>
          <p:nvPr>
            <p:ph type="subTitle" idx="1"/>
          </p:nvPr>
        </p:nvSpPr>
        <p:spPr>
          <a:xfrm>
            <a:off x="1400330" y="2846304"/>
            <a:ext cx="55944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1" name="Google Shape;201;p1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" name="Google Shape;202;p1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3" name="Google Shape;203;p11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204" name="Google Shape;204;p1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5" name="Google Shape;205;p1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6" name="Google Shape;206;p1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07" name="Google Shape;207;p11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208" name="Google Shape;208;p1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9" name="Google Shape;209;p1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0" name="Google Shape;210;p1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1" name="Google Shape;211;p11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212" name="Google Shape;212;p1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3" name="Google Shape;213;p1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4" name="Google Shape;214;p1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3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/>
          </p:nvPr>
        </p:nvSpPr>
        <p:spPr>
          <a:xfrm>
            <a:off x="720000" y="1832054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37300"/>
            <a:ext cx="10317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1"/>
          </p:nvPr>
        </p:nvSpPr>
        <p:spPr>
          <a:xfrm>
            <a:off x="720000" y="2359750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title" idx="3"/>
          </p:nvPr>
        </p:nvSpPr>
        <p:spPr>
          <a:xfrm>
            <a:off x="3383550" y="1832054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title" idx="4" hasCustomPrompt="1"/>
          </p:nvPr>
        </p:nvSpPr>
        <p:spPr>
          <a:xfrm>
            <a:off x="3383550" y="1437300"/>
            <a:ext cx="103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4" name="Google Shape;224;p13"/>
          <p:cNvSpPr txBox="1">
            <a:spLocks noGrp="1"/>
          </p:cNvSpPr>
          <p:nvPr>
            <p:ph type="subTitle" idx="5"/>
          </p:nvPr>
        </p:nvSpPr>
        <p:spPr>
          <a:xfrm>
            <a:off x="3383550" y="2359750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5" name="Google Shape;225;p13"/>
          <p:cNvSpPr txBox="1">
            <a:spLocks noGrp="1"/>
          </p:cNvSpPr>
          <p:nvPr>
            <p:ph type="title" idx="6"/>
          </p:nvPr>
        </p:nvSpPr>
        <p:spPr>
          <a:xfrm>
            <a:off x="6032400" y="1832054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6" name="Google Shape;226;p13"/>
          <p:cNvSpPr txBox="1">
            <a:spLocks noGrp="1"/>
          </p:cNvSpPr>
          <p:nvPr>
            <p:ph type="title" idx="7" hasCustomPrompt="1"/>
          </p:nvPr>
        </p:nvSpPr>
        <p:spPr>
          <a:xfrm>
            <a:off x="6032400" y="1437300"/>
            <a:ext cx="10317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8"/>
          </p:nvPr>
        </p:nvSpPr>
        <p:spPr>
          <a:xfrm>
            <a:off x="6032400" y="2359750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title" idx="9"/>
          </p:nvPr>
        </p:nvSpPr>
        <p:spPr>
          <a:xfrm>
            <a:off x="720000" y="3438677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47131"/>
            <a:ext cx="10317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4"/>
          </p:nvPr>
        </p:nvSpPr>
        <p:spPr>
          <a:xfrm>
            <a:off x="720000" y="3966398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title" idx="15"/>
          </p:nvPr>
        </p:nvSpPr>
        <p:spPr>
          <a:xfrm>
            <a:off x="3383550" y="3438677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2" name="Google Shape;232;p13"/>
          <p:cNvSpPr txBox="1">
            <a:spLocks noGrp="1"/>
          </p:cNvSpPr>
          <p:nvPr>
            <p:ph type="title" idx="16" hasCustomPrompt="1"/>
          </p:nvPr>
        </p:nvSpPr>
        <p:spPr>
          <a:xfrm>
            <a:off x="3383550" y="3047131"/>
            <a:ext cx="1032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>
            <a:spLocks noGrp="1"/>
          </p:cNvSpPr>
          <p:nvPr>
            <p:ph type="subTitle" idx="17"/>
          </p:nvPr>
        </p:nvSpPr>
        <p:spPr>
          <a:xfrm>
            <a:off x="3383550" y="3966398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18"/>
          </p:nvPr>
        </p:nvSpPr>
        <p:spPr>
          <a:xfrm>
            <a:off x="6032400" y="3438678"/>
            <a:ext cx="239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19" hasCustomPrompt="1"/>
          </p:nvPr>
        </p:nvSpPr>
        <p:spPr>
          <a:xfrm>
            <a:off x="6032400" y="3047132"/>
            <a:ext cx="10317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subTitle" idx="20"/>
          </p:nvPr>
        </p:nvSpPr>
        <p:spPr>
          <a:xfrm>
            <a:off x="6032400" y="3966399"/>
            <a:ext cx="23916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8" name="Google Shape;238;p13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239" name="Google Shape;239;p13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1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1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3" name="Google Shape;243;p13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244" name="Google Shape;244;p1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1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1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7" name="Google Shape;247;p13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248" name="Google Shape;248;p1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1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" name="Google Shape;250;p1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1" name="Google Shape;251;p13"/>
          <p:cNvGrpSpPr/>
          <p:nvPr/>
        </p:nvGrpSpPr>
        <p:grpSpPr>
          <a:xfrm rot="-5400000" flipH="1">
            <a:off x="935962" y="491600"/>
            <a:ext cx="354000" cy="573800"/>
            <a:chOff x="4545575" y="630000"/>
            <a:chExt cx="354000" cy="573800"/>
          </a:xfrm>
        </p:grpSpPr>
        <p:sp>
          <p:nvSpPr>
            <p:cNvPr id="252" name="Google Shape;252;p13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3" name="Google Shape;253;p13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" name="Google Shape;254;p13"/>
          <p:cNvGrpSpPr/>
          <p:nvPr/>
        </p:nvGrpSpPr>
        <p:grpSpPr>
          <a:xfrm rot="5400000">
            <a:off x="7859969" y="491600"/>
            <a:ext cx="354000" cy="573800"/>
            <a:chOff x="4545575" y="630000"/>
            <a:chExt cx="354000" cy="573800"/>
          </a:xfrm>
        </p:grpSpPr>
        <p:sp>
          <p:nvSpPr>
            <p:cNvPr id="255" name="Google Shape;255;p13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6" name="Google Shape;256;p13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360125" y="445025"/>
            <a:ext cx="8423700" cy="4253400"/>
          </a:xfrm>
          <a:prstGeom prst="snip2DiagRect">
            <a:avLst>
              <a:gd name="adj1" fmla="val 0"/>
              <a:gd name="adj2" fmla="val 2135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body" idx="1"/>
          </p:nvPr>
        </p:nvSpPr>
        <p:spPr>
          <a:xfrm>
            <a:off x="713100" y="1201526"/>
            <a:ext cx="3858900" cy="15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61" name="Google Shape;261;p14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262" name="Google Shape;262;p14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263" name="Google Shape;263;p1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4" name="Google Shape;264;p1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1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6" name="Google Shape;266;p14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8" name="Google Shape;268;p1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1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0" name="Google Shape;270;p14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271" name="Google Shape;271;p1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2" name="Google Shape;272;p1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1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4" name="Google Shape;274;p14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275" name="Google Shape;275;p1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6" name="Google Shape;276;p1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1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5"/>
          <p:cNvPicPr preferRelativeResize="0"/>
          <p:nvPr/>
        </p:nvPicPr>
        <p:blipFill rotWithShape="1">
          <a:blip r:embed="rId2">
            <a:alphaModFix/>
          </a:blip>
          <a:srcRect l="-43156" t="25380" r="-48819" b="35940"/>
          <a:stretch/>
        </p:blipFill>
        <p:spPr>
          <a:xfrm>
            <a:off x="1123650" y="930328"/>
            <a:ext cx="6896700" cy="2745900"/>
          </a:xfrm>
          <a:prstGeom prst="snip2DiagRect">
            <a:avLst>
              <a:gd name="adj1" fmla="val 0"/>
              <a:gd name="adj2" fmla="val 30015"/>
            </a:avLst>
          </a:prstGeom>
          <a:noFill/>
          <a:ln>
            <a:noFill/>
          </a:ln>
        </p:spPr>
      </p:pic>
      <p:pic>
        <p:nvPicPr>
          <p:cNvPr id="280" name="Google Shape;280;p15"/>
          <p:cNvPicPr preferRelativeResize="0"/>
          <p:nvPr/>
        </p:nvPicPr>
        <p:blipFill rotWithShape="1">
          <a:blip r:embed="rId2">
            <a:alphaModFix/>
          </a:blip>
          <a:srcRect l="-292" t="62141" r="2873" b="18234"/>
          <a:stretch/>
        </p:blipFill>
        <p:spPr>
          <a:xfrm>
            <a:off x="3509019" y="4166575"/>
            <a:ext cx="5270100" cy="531900"/>
          </a:xfrm>
          <a:prstGeom prst="snip2DiagRect">
            <a:avLst>
              <a:gd name="adj1" fmla="val 0"/>
              <a:gd name="adj2" fmla="val 49615"/>
            </a:avLst>
          </a:prstGeom>
          <a:noFill/>
          <a:ln>
            <a:noFill/>
          </a:ln>
        </p:spPr>
      </p:pic>
      <p:sp>
        <p:nvSpPr>
          <p:cNvPr id="281" name="Google Shape;281;p15"/>
          <p:cNvSpPr/>
          <p:nvPr/>
        </p:nvSpPr>
        <p:spPr>
          <a:xfrm>
            <a:off x="360125" y="434578"/>
            <a:ext cx="6896700" cy="2745900"/>
          </a:xfrm>
          <a:prstGeom prst="snip2DiagRect">
            <a:avLst>
              <a:gd name="adj1" fmla="val 0"/>
              <a:gd name="adj2" fmla="val 2977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3043819" y="3894100"/>
            <a:ext cx="5270100" cy="5319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 txBox="1">
            <a:spLocks noGrp="1"/>
          </p:cNvSpPr>
          <p:nvPr>
            <p:ph type="title"/>
          </p:nvPr>
        </p:nvSpPr>
        <p:spPr>
          <a:xfrm>
            <a:off x="3429001" y="3949600"/>
            <a:ext cx="49179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4" name="Google Shape;284;p15"/>
          <p:cNvSpPr txBox="1">
            <a:spLocks noGrp="1"/>
          </p:cNvSpPr>
          <p:nvPr>
            <p:ph type="subTitle" idx="1"/>
          </p:nvPr>
        </p:nvSpPr>
        <p:spPr>
          <a:xfrm>
            <a:off x="1244717" y="639378"/>
            <a:ext cx="5335800" cy="22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286" name="Google Shape;286;p15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287" name="Google Shape;287;p1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8" name="Google Shape;288;p1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1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0" name="Google Shape;290;p15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291" name="Google Shape;291;p1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2" name="Google Shape;292;p1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93;p1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4" name="Google Shape;294;p15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295" name="Google Shape;295;p1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6" name="Google Shape;296;p1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97;p1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98" name="Google Shape;298;p15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299" name="Google Shape;299;p1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0" name="Google Shape;300;p1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1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6"/>
          <p:cNvPicPr preferRelativeResize="0"/>
          <p:nvPr/>
        </p:nvPicPr>
        <p:blipFill rotWithShape="1">
          <a:blip r:embed="rId2">
            <a:alphaModFix/>
          </a:blip>
          <a:srcRect l="-36989" t="30338" r="-33078" b="29795"/>
          <a:stretch/>
        </p:blipFill>
        <p:spPr>
          <a:xfrm>
            <a:off x="360125" y="218875"/>
            <a:ext cx="7630200" cy="4224000"/>
          </a:xfrm>
          <a:prstGeom prst="snip2DiagRect">
            <a:avLst>
              <a:gd name="adj1" fmla="val 0"/>
              <a:gd name="adj2" fmla="val 34988"/>
            </a:avLst>
          </a:prstGeom>
          <a:noFill/>
          <a:ln>
            <a:noFill/>
          </a:ln>
        </p:spPr>
      </p:pic>
      <p:sp>
        <p:nvSpPr>
          <p:cNvPr id="304" name="Google Shape;304;p16"/>
          <p:cNvSpPr/>
          <p:nvPr/>
        </p:nvSpPr>
        <p:spPr>
          <a:xfrm>
            <a:off x="1153675" y="693575"/>
            <a:ext cx="7630200" cy="4224000"/>
          </a:xfrm>
          <a:prstGeom prst="snip2DiagRect">
            <a:avLst>
              <a:gd name="adj1" fmla="val 0"/>
              <a:gd name="adj2" fmla="val 3711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>
            <a:off x="1397700" y="807550"/>
            <a:ext cx="3342000" cy="3901200"/>
          </a:xfrm>
          <a:prstGeom prst="snip2DiagRect">
            <a:avLst>
              <a:gd name="adj1" fmla="val 0"/>
              <a:gd name="adj2" fmla="val 44051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title"/>
          </p:nvPr>
        </p:nvSpPr>
        <p:spPr>
          <a:xfrm>
            <a:off x="5129400" y="1762149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subTitle" idx="1"/>
          </p:nvPr>
        </p:nvSpPr>
        <p:spPr>
          <a:xfrm>
            <a:off x="5129400" y="2269524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8" name="Google Shape;308;p16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09" name="Google Shape;309;p16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1" name="Google Shape;311;p1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1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3" name="Google Shape;313;p16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314" name="Google Shape;314;p1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15" name="Google Shape;315;p1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1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7" name="Google Shape;317;p16"/>
          <p:cNvGrpSpPr/>
          <p:nvPr/>
        </p:nvGrpSpPr>
        <p:grpSpPr>
          <a:xfrm>
            <a:off x="5411090" y="4588467"/>
            <a:ext cx="3016337" cy="226200"/>
            <a:chOff x="-613512" y="4472108"/>
            <a:chExt cx="3016338" cy="226200"/>
          </a:xfrm>
        </p:grpSpPr>
        <p:sp>
          <p:nvSpPr>
            <p:cNvPr id="318" name="Google Shape;318;p16"/>
            <p:cNvSpPr/>
            <p:nvPr/>
          </p:nvSpPr>
          <p:spPr>
            <a:xfrm>
              <a:off x="2176625" y="4472108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9" name="Google Shape;319;p16"/>
            <p:cNvCxnSpPr/>
            <p:nvPr/>
          </p:nvCxnSpPr>
          <p:spPr>
            <a:xfrm rot="10800000">
              <a:off x="-613512" y="4585213"/>
              <a:ext cx="2133000" cy="0"/>
            </a:xfrm>
            <a:prstGeom prst="straightConnector1">
              <a:avLst/>
            </a:prstGeom>
            <a:noFill/>
            <a:ln w="9525" cap="flat" cmpd="sng">
              <a:solidFill>
                <a:srgbClr val="3D3B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0" name="Google Shape;320;p16"/>
          <p:cNvSpPr>
            <a:spLocks noGrp="1"/>
          </p:cNvSpPr>
          <p:nvPr>
            <p:ph type="pic" idx="2"/>
          </p:nvPr>
        </p:nvSpPr>
        <p:spPr>
          <a:xfrm>
            <a:off x="1386825" y="802975"/>
            <a:ext cx="3342000" cy="3901200"/>
          </a:xfrm>
          <a:prstGeom prst="snip2DiagRect">
            <a:avLst>
              <a:gd name="adj1" fmla="val 0"/>
              <a:gd name="adj2" fmla="val 44425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/>
          <p:nvPr/>
        </p:nvSpPr>
        <p:spPr>
          <a:xfrm>
            <a:off x="360125" y="445025"/>
            <a:ext cx="8423700" cy="4253400"/>
          </a:xfrm>
          <a:prstGeom prst="snip2DiagRect">
            <a:avLst>
              <a:gd name="adj1" fmla="val 0"/>
              <a:gd name="adj2" fmla="val 2135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964981" y="2001051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5" name="Google Shape;325;p17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26" name="Google Shape;326;p17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27" name="Google Shape;327;p1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8" name="Google Shape;328;p1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9" name="Google Shape;329;p1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0" name="Google Shape;330;p17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331" name="Google Shape;331;p1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2" name="Google Shape;332;p1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3" name="Google Shape;333;p1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4" name="Google Shape;334;p17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335" name="Google Shape;335;p1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6" name="Google Shape;336;p1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7" name="Google Shape;337;p1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38" name="Google Shape;338;p17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339" name="Google Shape;339;p1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0" name="Google Shape;340;p1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1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 rotWithShape="1">
          <a:blip r:embed="rId2">
            <a:alphaModFix/>
          </a:blip>
          <a:srcRect l="-51206" t="33312" r="-46656" b="26821"/>
          <a:stretch/>
        </p:blipFill>
        <p:spPr>
          <a:xfrm>
            <a:off x="360125" y="693575"/>
            <a:ext cx="6942000" cy="2985600"/>
          </a:xfrm>
          <a:prstGeom prst="snip2DiagRect">
            <a:avLst>
              <a:gd name="adj1" fmla="val 0"/>
              <a:gd name="adj2" fmla="val 27862"/>
            </a:avLst>
          </a:prstGeom>
          <a:noFill/>
          <a:ln>
            <a:noFill/>
          </a:ln>
        </p:spPr>
      </p:pic>
      <p:sp>
        <p:nvSpPr>
          <p:cNvPr id="344" name="Google Shape;344;p18"/>
          <p:cNvSpPr/>
          <p:nvPr/>
        </p:nvSpPr>
        <p:spPr>
          <a:xfrm>
            <a:off x="1488550" y="1445125"/>
            <a:ext cx="6942000" cy="2985600"/>
          </a:xfrm>
          <a:prstGeom prst="snip2DiagRect">
            <a:avLst>
              <a:gd name="adj1" fmla="val 0"/>
              <a:gd name="adj2" fmla="val 276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8"/>
          <p:cNvSpPr>
            <a:spLocks noGrp="1"/>
          </p:cNvSpPr>
          <p:nvPr>
            <p:ph type="pic" idx="2"/>
          </p:nvPr>
        </p:nvSpPr>
        <p:spPr>
          <a:xfrm>
            <a:off x="1739725" y="1651975"/>
            <a:ext cx="2882400" cy="2571900"/>
          </a:xfrm>
          <a:prstGeom prst="snip2DiagRect">
            <a:avLst>
              <a:gd name="adj1" fmla="val 0"/>
              <a:gd name="adj2" fmla="val 22963"/>
            </a:avLst>
          </a:prstGeom>
          <a:noFill/>
          <a:ln>
            <a:noFill/>
          </a:ln>
        </p:spPr>
      </p:sp>
      <p:sp>
        <p:nvSpPr>
          <p:cNvPr id="346" name="Google Shape;346;p18"/>
          <p:cNvSpPr txBox="1">
            <a:spLocks noGrp="1"/>
          </p:cNvSpPr>
          <p:nvPr>
            <p:ph type="title"/>
          </p:nvPr>
        </p:nvSpPr>
        <p:spPr>
          <a:xfrm>
            <a:off x="4937500" y="2275600"/>
            <a:ext cx="31050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subTitle" idx="1"/>
          </p:nvPr>
        </p:nvSpPr>
        <p:spPr>
          <a:xfrm>
            <a:off x="4937500" y="2782975"/>
            <a:ext cx="31050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49" name="Google Shape;349;p18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50" name="Google Shape;350;p1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1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3" name="Google Shape;353;p18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354" name="Google Shape;354;p1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5" name="Google Shape;355;p1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7" name="Google Shape;357;p18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358" name="Google Shape;358;p1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9" name="Google Shape;359;p1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0" name="Google Shape;360;p1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1" name="Google Shape;361;p18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362" name="Google Shape;362;p1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3" name="Google Shape;363;p1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1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9"/>
          <p:cNvPicPr preferRelativeResize="0"/>
          <p:nvPr/>
        </p:nvPicPr>
        <p:blipFill rotWithShape="1">
          <a:blip r:embed="rId2">
            <a:alphaModFix/>
          </a:blip>
          <a:srcRect l="-51206" t="33312" r="-46656" b="26821"/>
          <a:stretch/>
        </p:blipFill>
        <p:spPr>
          <a:xfrm>
            <a:off x="1488550" y="1448930"/>
            <a:ext cx="6942000" cy="2985600"/>
          </a:xfrm>
          <a:prstGeom prst="snip2DiagRect">
            <a:avLst>
              <a:gd name="adj1" fmla="val 0"/>
              <a:gd name="adj2" fmla="val 27862"/>
            </a:avLst>
          </a:prstGeom>
          <a:noFill/>
          <a:ln>
            <a:noFill/>
          </a:ln>
        </p:spPr>
      </p:pic>
      <p:sp>
        <p:nvSpPr>
          <p:cNvPr id="367" name="Google Shape;367;p19"/>
          <p:cNvSpPr/>
          <p:nvPr/>
        </p:nvSpPr>
        <p:spPr>
          <a:xfrm>
            <a:off x="360125" y="703061"/>
            <a:ext cx="6942000" cy="2985600"/>
          </a:xfrm>
          <a:prstGeom prst="snip2DiagRect">
            <a:avLst>
              <a:gd name="adj1" fmla="val 0"/>
              <a:gd name="adj2" fmla="val 276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9"/>
          <p:cNvSpPr>
            <a:spLocks noGrp="1"/>
          </p:cNvSpPr>
          <p:nvPr>
            <p:ph type="pic" idx="2"/>
          </p:nvPr>
        </p:nvSpPr>
        <p:spPr>
          <a:xfrm>
            <a:off x="4174425" y="909900"/>
            <a:ext cx="2882400" cy="2571900"/>
          </a:xfrm>
          <a:prstGeom prst="snip2DiagRect">
            <a:avLst>
              <a:gd name="adj1" fmla="val 0"/>
              <a:gd name="adj2" fmla="val 22963"/>
            </a:avLst>
          </a:prstGeom>
          <a:noFill/>
          <a:ln>
            <a:noFill/>
          </a:ln>
        </p:spPr>
      </p:sp>
      <p:sp>
        <p:nvSpPr>
          <p:cNvPr id="369" name="Google Shape;369;p19"/>
          <p:cNvSpPr txBox="1">
            <a:spLocks noGrp="1"/>
          </p:cNvSpPr>
          <p:nvPr>
            <p:ph type="title"/>
          </p:nvPr>
        </p:nvSpPr>
        <p:spPr>
          <a:xfrm>
            <a:off x="720025" y="1533525"/>
            <a:ext cx="31332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9"/>
          <p:cNvSpPr txBox="1">
            <a:spLocks noGrp="1"/>
          </p:cNvSpPr>
          <p:nvPr>
            <p:ph type="subTitle" idx="1"/>
          </p:nvPr>
        </p:nvSpPr>
        <p:spPr>
          <a:xfrm>
            <a:off x="720025" y="2040900"/>
            <a:ext cx="3133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19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72" name="Google Shape;372;p19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73" name="Google Shape;373;p1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1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1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6" name="Google Shape;376;p19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377" name="Google Shape;377;p1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8" name="Google Shape;378;p1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9" name="Google Shape;379;p1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0" name="Google Shape;380;p19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2" name="Google Shape;382;p1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1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4" name="Google Shape;384;p19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385" name="Google Shape;385;p1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6" name="Google Shape;386;p1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1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0"/>
          <p:cNvSpPr>
            <a:spLocks noGrp="1"/>
          </p:cNvSpPr>
          <p:nvPr>
            <p:ph type="pic" idx="2"/>
          </p:nvPr>
        </p:nvSpPr>
        <p:spPr>
          <a:xfrm>
            <a:off x="1056025" y="1490875"/>
            <a:ext cx="3528300" cy="3000300"/>
          </a:xfrm>
          <a:prstGeom prst="snip2DiagRect">
            <a:avLst>
              <a:gd name="adj1" fmla="val 0"/>
              <a:gd name="adj2" fmla="val 38921"/>
            </a:avLst>
          </a:prstGeom>
          <a:noFill/>
          <a:ln>
            <a:noFill/>
          </a:ln>
        </p:spPr>
      </p:sp>
      <p:sp>
        <p:nvSpPr>
          <p:cNvPr id="391" name="Google Shape;391;p20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0"/>
          <p:cNvSpPr txBox="1">
            <a:spLocks noGrp="1"/>
          </p:cNvSpPr>
          <p:nvPr>
            <p:ph type="title"/>
          </p:nvPr>
        </p:nvSpPr>
        <p:spPr>
          <a:xfrm>
            <a:off x="5185080" y="3102292"/>
            <a:ext cx="226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0"/>
          <p:cNvSpPr txBox="1">
            <a:spLocks noGrp="1"/>
          </p:cNvSpPr>
          <p:nvPr>
            <p:ph type="subTitle" idx="1"/>
          </p:nvPr>
        </p:nvSpPr>
        <p:spPr>
          <a:xfrm>
            <a:off x="5185080" y="3630003"/>
            <a:ext cx="2264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0"/>
          <p:cNvSpPr txBox="1">
            <a:spLocks noGrp="1"/>
          </p:cNvSpPr>
          <p:nvPr>
            <p:ph type="title" idx="3"/>
          </p:nvPr>
        </p:nvSpPr>
        <p:spPr>
          <a:xfrm>
            <a:off x="5185080" y="1845402"/>
            <a:ext cx="2264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0"/>
          <p:cNvSpPr txBox="1">
            <a:spLocks noGrp="1"/>
          </p:cNvSpPr>
          <p:nvPr>
            <p:ph type="subTitle" idx="4"/>
          </p:nvPr>
        </p:nvSpPr>
        <p:spPr>
          <a:xfrm>
            <a:off x="5185080" y="2373099"/>
            <a:ext cx="22644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20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98" name="Google Shape;398;p20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99" name="Google Shape;399;p20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0" name="Google Shape;400;p20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0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2" name="Google Shape;402;p20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403" name="Google Shape;403;p20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4" name="Google Shape;404;p20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p20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6" name="Google Shape;406;p20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407" name="Google Shape;407;p20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8" name="Google Shape;408;p20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9" name="Google Shape;409;p20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l="-422" t="27545" r="4306" b="9379"/>
          <a:stretch/>
        </p:blipFill>
        <p:spPr>
          <a:xfrm>
            <a:off x="703975" y="1518900"/>
            <a:ext cx="6081000" cy="2861400"/>
          </a:xfrm>
          <a:prstGeom prst="snip2DiagRect">
            <a:avLst>
              <a:gd name="adj1" fmla="val 0"/>
              <a:gd name="adj2" fmla="val 34839"/>
            </a:avLst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2345383" y="640625"/>
            <a:ext cx="6081000" cy="2861400"/>
          </a:xfrm>
          <a:prstGeom prst="snip2DiagRect">
            <a:avLst>
              <a:gd name="adj1" fmla="val 0"/>
              <a:gd name="adj2" fmla="val 3437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2909203" y="1831692"/>
            <a:ext cx="5208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4489903" y="779734"/>
            <a:ext cx="2046900" cy="1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123253" y="2798410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" name="Google Shape;37;p3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38" name="Google Shape;38;p3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" name="Google Shape;40;p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" name="Google Shape;42;p3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" name="Google Shape;45;p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" name="Google Shape;46;p3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" name="Google Shape;48;p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49;p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" name="Google Shape;50;p3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1" name="Google Shape;51;p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" name="Google Shape;52;p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1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1"/>
          </p:nvPr>
        </p:nvSpPr>
        <p:spPr>
          <a:xfrm>
            <a:off x="4704645" y="1363991"/>
            <a:ext cx="32802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subTitle" idx="2"/>
          </p:nvPr>
        </p:nvSpPr>
        <p:spPr>
          <a:xfrm>
            <a:off x="4704656" y="1828442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subTitle" idx="3"/>
          </p:nvPr>
        </p:nvSpPr>
        <p:spPr>
          <a:xfrm>
            <a:off x="4704645" y="2479391"/>
            <a:ext cx="32802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1"/>
          <p:cNvSpPr txBox="1">
            <a:spLocks noGrp="1"/>
          </p:cNvSpPr>
          <p:nvPr>
            <p:ph type="subTitle" idx="4"/>
          </p:nvPr>
        </p:nvSpPr>
        <p:spPr>
          <a:xfrm>
            <a:off x="4704656" y="2943842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1"/>
          <p:cNvSpPr txBox="1">
            <a:spLocks noGrp="1"/>
          </p:cNvSpPr>
          <p:nvPr>
            <p:ph type="subTitle" idx="5"/>
          </p:nvPr>
        </p:nvSpPr>
        <p:spPr>
          <a:xfrm>
            <a:off x="4704645" y="3594791"/>
            <a:ext cx="3280200" cy="4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ubTitle" idx="6"/>
          </p:nvPr>
        </p:nvSpPr>
        <p:spPr>
          <a:xfrm>
            <a:off x="4704656" y="4059242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0" name="Google Shape;420;p21"/>
          <p:cNvGrpSpPr/>
          <p:nvPr/>
        </p:nvGrpSpPr>
        <p:grpSpPr>
          <a:xfrm rot="-5400000" flipH="1">
            <a:off x="935962" y="491600"/>
            <a:ext cx="354000" cy="573800"/>
            <a:chOff x="4545575" y="630000"/>
            <a:chExt cx="354000" cy="573800"/>
          </a:xfrm>
        </p:grpSpPr>
        <p:sp>
          <p:nvSpPr>
            <p:cNvPr id="421" name="Google Shape;421;p21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21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21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424" name="Google Shape;424;p21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425" name="Google Shape;425;p2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26" name="Google Shape;426;p2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" name="Google Shape;427;p2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8" name="Google Shape;428;p21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429" name="Google Shape;429;p2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0" name="Google Shape;430;p2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" name="Google Shape;431;p2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2" name="Google Shape;432;p21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433" name="Google Shape;433;p2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" name="Google Shape;434;p2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2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" name="Google Shape;439;p22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440" name="Google Shape;440;p22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441" name="Google Shape;441;p2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2" name="Google Shape;442;p2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2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" name="Google Shape;444;p22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445" name="Google Shape;445;p2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6" name="Google Shape;446;p2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7" name="Google Shape;447;p2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8" name="Google Shape;448;p22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449" name="Google Shape;449;p22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0" name="Google Shape;450;p22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2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2" name="Google Shape;452;p22"/>
          <p:cNvSpPr txBox="1">
            <a:spLocks noGrp="1"/>
          </p:cNvSpPr>
          <p:nvPr>
            <p:ph type="title"/>
          </p:nvPr>
        </p:nvSpPr>
        <p:spPr>
          <a:xfrm>
            <a:off x="3599548" y="294138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22"/>
          <p:cNvSpPr txBox="1">
            <a:spLocks noGrp="1"/>
          </p:cNvSpPr>
          <p:nvPr>
            <p:ph type="subTitle" idx="1"/>
          </p:nvPr>
        </p:nvSpPr>
        <p:spPr>
          <a:xfrm>
            <a:off x="3599552" y="3469104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2"/>
          <p:cNvSpPr txBox="1">
            <a:spLocks noGrp="1"/>
          </p:cNvSpPr>
          <p:nvPr>
            <p:ph type="title" idx="2"/>
          </p:nvPr>
        </p:nvSpPr>
        <p:spPr>
          <a:xfrm>
            <a:off x="720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5" name="Google Shape;455;p22"/>
          <p:cNvSpPr txBox="1">
            <a:spLocks noGrp="1"/>
          </p:cNvSpPr>
          <p:nvPr>
            <p:ph type="subTitle" idx="3"/>
          </p:nvPr>
        </p:nvSpPr>
        <p:spPr>
          <a:xfrm>
            <a:off x="720025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2"/>
          <p:cNvSpPr txBox="1">
            <a:spLocks noGrp="1"/>
          </p:cNvSpPr>
          <p:nvPr>
            <p:ph type="title" idx="4"/>
          </p:nvPr>
        </p:nvSpPr>
        <p:spPr>
          <a:xfrm>
            <a:off x="6486000" y="2941397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7" name="Google Shape;457;p22"/>
          <p:cNvSpPr txBox="1">
            <a:spLocks noGrp="1"/>
          </p:cNvSpPr>
          <p:nvPr>
            <p:ph type="subTitle" idx="5"/>
          </p:nvPr>
        </p:nvSpPr>
        <p:spPr>
          <a:xfrm>
            <a:off x="6486007" y="3469097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2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3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3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23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66" name="Google Shape;466;p2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7" name="Google Shape;467;p2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8" name="Google Shape;468;p23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0" name="Google Shape;470;p2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1" name="Google Shape;471;p2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" name="Google Shape;472;p23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74" name="Google Shape;474;p23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5" name="Google Shape;475;p23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6" name="Google Shape;476;p23"/>
          <p:cNvSpPr txBox="1">
            <a:spLocks noGrp="1"/>
          </p:cNvSpPr>
          <p:nvPr>
            <p:ph type="title" idx="2"/>
          </p:nvPr>
        </p:nvSpPr>
        <p:spPr>
          <a:xfrm>
            <a:off x="716075" y="201797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7" name="Google Shape;477;p23"/>
          <p:cNvSpPr txBox="1">
            <a:spLocks noGrp="1"/>
          </p:cNvSpPr>
          <p:nvPr>
            <p:ph type="subTitle" idx="1"/>
          </p:nvPr>
        </p:nvSpPr>
        <p:spPr>
          <a:xfrm>
            <a:off x="715775" y="2437592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23"/>
          <p:cNvSpPr txBox="1">
            <a:spLocks noGrp="1"/>
          </p:cNvSpPr>
          <p:nvPr>
            <p:ph type="title" idx="3"/>
          </p:nvPr>
        </p:nvSpPr>
        <p:spPr>
          <a:xfrm>
            <a:off x="3497550" y="201797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9" name="Google Shape;479;p23"/>
          <p:cNvSpPr txBox="1">
            <a:spLocks noGrp="1"/>
          </p:cNvSpPr>
          <p:nvPr>
            <p:ph type="subTitle" idx="4"/>
          </p:nvPr>
        </p:nvSpPr>
        <p:spPr>
          <a:xfrm>
            <a:off x="3497250" y="2437592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3"/>
          <p:cNvSpPr txBox="1">
            <a:spLocks noGrp="1"/>
          </p:cNvSpPr>
          <p:nvPr>
            <p:ph type="title" idx="5"/>
          </p:nvPr>
        </p:nvSpPr>
        <p:spPr>
          <a:xfrm>
            <a:off x="716075" y="364023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1" name="Google Shape;481;p23"/>
          <p:cNvSpPr txBox="1">
            <a:spLocks noGrp="1"/>
          </p:cNvSpPr>
          <p:nvPr>
            <p:ph type="subTitle" idx="6"/>
          </p:nvPr>
        </p:nvSpPr>
        <p:spPr>
          <a:xfrm>
            <a:off x="715775" y="4062570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3"/>
          <p:cNvSpPr txBox="1">
            <a:spLocks noGrp="1"/>
          </p:cNvSpPr>
          <p:nvPr>
            <p:ph type="title" idx="7"/>
          </p:nvPr>
        </p:nvSpPr>
        <p:spPr>
          <a:xfrm>
            <a:off x="3497550" y="364023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3" name="Google Shape;483;p23"/>
          <p:cNvSpPr txBox="1">
            <a:spLocks noGrp="1"/>
          </p:cNvSpPr>
          <p:nvPr>
            <p:ph type="subTitle" idx="8"/>
          </p:nvPr>
        </p:nvSpPr>
        <p:spPr>
          <a:xfrm>
            <a:off x="3497250" y="4062570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4"/>
          <p:cNvSpPr txBox="1">
            <a:spLocks noGrp="1"/>
          </p:cNvSpPr>
          <p:nvPr>
            <p:ph type="title" idx="2"/>
          </p:nvPr>
        </p:nvSpPr>
        <p:spPr>
          <a:xfrm>
            <a:off x="716075" y="201797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9" name="Google Shape;489;p24"/>
          <p:cNvSpPr txBox="1">
            <a:spLocks noGrp="1"/>
          </p:cNvSpPr>
          <p:nvPr>
            <p:ph type="subTitle" idx="1"/>
          </p:nvPr>
        </p:nvSpPr>
        <p:spPr>
          <a:xfrm>
            <a:off x="715775" y="2437592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4"/>
          <p:cNvSpPr txBox="1">
            <a:spLocks noGrp="1"/>
          </p:cNvSpPr>
          <p:nvPr>
            <p:ph type="title" idx="3"/>
          </p:nvPr>
        </p:nvSpPr>
        <p:spPr>
          <a:xfrm>
            <a:off x="3497550" y="201797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1" name="Google Shape;491;p24"/>
          <p:cNvSpPr txBox="1">
            <a:spLocks noGrp="1"/>
          </p:cNvSpPr>
          <p:nvPr>
            <p:ph type="subTitle" idx="4"/>
          </p:nvPr>
        </p:nvSpPr>
        <p:spPr>
          <a:xfrm>
            <a:off x="3497250" y="2437592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4"/>
          <p:cNvSpPr txBox="1">
            <a:spLocks noGrp="1"/>
          </p:cNvSpPr>
          <p:nvPr>
            <p:ph type="title" idx="5"/>
          </p:nvPr>
        </p:nvSpPr>
        <p:spPr>
          <a:xfrm>
            <a:off x="716075" y="364023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3" name="Google Shape;493;p24"/>
          <p:cNvSpPr txBox="1">
            <a:spLocks noGrp="1"/>
          </p:cNvSpPr>
          <p:nvPr>
            <p:ph type="subTitle" idx="6"/>
          </p:nvPr>
        </p:nvSpPr>
        <p:spPr>
          <a:xfrm>
            <a:off x="715775" y="4062570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4"/>
          <p:cNvSpPr txBox="1">
            <a:spLocks noGrp="1"/>
          </p:cNvSpPr>
          <p:nvPr>
            <p:ph type="title" idx="7"/>
          </p:nvPr>
        </p:nvSpPr>
        <p:spPr>
          <a:xfrm>
            <a:off x="3497550" y="364023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5" name="Google Shape;495;p24"/>
          <p:cNvSpPr txBox="1">
            <a:spLocks noGrp="1"/>
          </p:cNvSpPr>
          <p:nvPr>
            <p:ph type="subTitle" idx="8"/>
          </p:nvPr>
        </p:nvSpPr>
        <p:spPr>
          <a:xfrm>
            <a:off x="3497250" y="4062570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4"/>
          <p:cNvSpPr txBox="1">
            <a:spLocks noGrp="1"/>
          </p:cNvSpPr>
          <p:nvPr>
            <p:ph type="title" idx="9"/>
          </p:nvPr>
        </p:nvSpPr>
        <p:spPr>
          <a:xfrm>
            <a:off x="6280438" y="2017978"/>
            <a:ext cx="21468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7" name="Google Shape;497;p24"/>
          <p:cNvSpPr txBox="1">
            <a:spLocks noGrp="1"/>
          </p:cNvSpPr>
          <p:nvPr>
            <p:ph type="subTitle" idx="13"/>
          </p:nvPr>
        </p:nvSpPr>
        <p:spPr>
          <a:xfrm>
            <a:off x="6279088" y="2437592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4"/>
          <p:cNvSpPr txBox="1">
            <a:spLocks noGrp="1"/>
          </p:cNvSpPr>
          <p:nvPr>
            <p:ph type="title" idx="14"/>
          </p:nvPr>
        </p:nvSpPr>
        <p:spPr>
          <a:xfrm>
            <a:off x="6279388" y="3640238"/>
            <a:ext cx="2148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9" name="Google Shape;499;p24"/>
          <p:cNvSpPr txBox="1">
            <a:spLocks noGrp="1"/>
          </p:cNvSpPr>
          <p:nvPr>
            <p:ph type="subTitle" idx="15"/>
          </p:nvPr>
        </p:nvSpPr>
        <p:spPr>
          <a:xfrm>
            <a:off x="6279088" y="4062570"/>
            <a:ext cx="2149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24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01" name="Google Shape;501;p24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502" name="Google Shape;502;p2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3" name="Google Shape;503;p2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4" name="Google Shape;504;p2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5" name="Google Shape;505;p24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506" name="Google Shape;506;p2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07" name="Google Shape;507;p2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8" name="Google Shape;508;p2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09" name="Google Shape;509;p24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10" name="Google Shape;510;p2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11" name="Google Shape;511;p2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2" name="Google Shape;512;p2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13" name="Google Shape;513;p24"/>
          <p:cNvGrpSpPr/>
          <p:nvPr/>
        </p:nvGrpSpPr>
        <p:grpSpPr>
          <a:xfrm rot="-5400000" flipH="1">
            <a:off x="935962" y="491600"/>
            <a:ext cx="354000" cy="573800"/>
            <a:chOff x="4545575" y="630000"/>
            <a:chExt cx="354000" cy="573800"/>
          </a:xfrm>
        </p:grpSpPr>
        <p:sp>
          <p:nvSpPr>
            <p:cNvPr id="514" name="Google Shape;514;p24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5" name="Google Shape;515;p24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"/>
          <p:cNvSpPr/>
          <p:nvPr/>
        </p:nvSpPr>
        <p:spPr>
          <a:xfrm>
            <a:off x="360125" y="445025"/>
            <a:ext cx="8423700" cy="4253400"/>
          </a:xfrm>
          <a:prstGeom prst="snip2DiagRect">
            <a:avLst>
              <a:gd name="adj1" fmla="val 0"/>
              <a:gd name="adj2" fmla="val 2135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19" name="Google Shape;519;p25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20" name="Google Shape;520;p25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521" name="Google Shape;521;p2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2" name="Google Shape;522;p2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2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4" name="Google Shape;524;p25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525" name="Google Shape;525;p2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6" name="Google Shape;526;p2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2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28" name="Google Shape;528;p25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29" name="Google Shape;529;p2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0" name="Google Shape;530;p2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1" name="Google Shape;531;p2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6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6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6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37" name="Google Shape;537;p26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538" name="Google Shape;538;p2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9" name="Google Shape;539;p2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0" name="Google Shape;540;p2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1" name="Google Shape;541;p26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542" name="Google Shape;542;p2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3" name="Google Shape;543;p2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2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45" name="Google Shape;545;p26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46" name="Google Shape;546;p2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7" name="Google Shape;547;p2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8" name="Google Shape;548;p2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49" name="Google Shape;549;p26"/>
          <p:cNvGrpSpPr/>
          <p:nvPr/>
        </p:nvGrpSpPr>
        <p:grpSpPr>
          <a:xfrm rot="-5400000" flipH="1">
            <a:off x="935962" y="491600"/>
            <a:ext cx="354000" cy="573800"/>
            <a:chOff x="4545575" y="630000"/>
            <a:chExt cx="354000" cy="573800"/>
          </a:xfrm>
        </p:grpSpPr>
        <p:sp>
          <p:nvSpPr>
            <p:cNvPr id="550" name="Google Shape;550;p26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1" name="Google Shape;551;p26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2" name="Google Shape;552;p26"/>
          <p:cNvGrpSpPr/>
          <p:nvPr/>
        </p:nvGrpSpPr>
        <p:grpSpPr>
          <a:xfrm rot="5400000">
            <a:off x="7859969" y="491600"/>
            <a:ext cx="354000" cy="573800"/>
            <a:chOff x="4545575" y="630000"/>
            <a:chExt cx="354000" cy="573800"/>
          </a:xfrm>
        </p:grpSpPr>
        <p:sp>
          <p:nvSpPr>
            <p:cNvPr id="553" name="Google Shape;553;p26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4" name="Google Shape;554;p26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7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360125" y="1242475"/>
            <a:ext cx="8423700" cy="3456000"/>
          </a:xfrm>
          <a:prstGeom prst="snip2DiagRect">
            <a:avLst>
              <a:gd name="adj1" fmla="val 0"/>
              <a:gd name="adj2" fmla="val 864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27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59" name="Google Shape;559;p27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560" name="Google Shape;560;p2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1" name="Google Shape;561;p2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2" name="Google Shape;562;p2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3" name="Google Shape;563;p27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564" name="Google Shape;564;p2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5" name="Google Shape;565;p2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6" name="Google Shape;566;p2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67" name="Google Shape;567;p27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68" name="Google Shape;568;p2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2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0" name="Google Shape;570;p2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71" name="Google Shape;571;p27"/>
          <p:cNvSpPr txBox="1">
            <a:spLocks noGrp="1"/>
          </p:cNvSpPr>
          <p:nvPr>
            <p:ph type="title" hasCustomPrompt="1"/>
          </p:nvPr>
        </p:nvSpPr>
        <p:spPr>
          <a:xfrm>
            <a:off x="713100" y="3253782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2" name="Google Shape;572;p27"/>
          <p:cNvSpPr txBox="1">
            <a:spLocks noGrp="1"/>
          </p:cNvSpPr>
          <p:nvPr>
            <p:ph type="subTitle" idx="1"/>
          </p:nvPr>
        </p:nvSpPr>
        <p:spPr>
          <a:xfrm>
            <a:off x="713100" y="3908264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3253773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4" name="Google Shape;574;p27"/>
          <p:cNvSpPr txBox="1">
            <a:spLocks noGrp="1"/>
          </p:cNvSpPr>
          <p:nvPr>
            <p:ph type="subTitle" idx="3"/>
          </p:nvPr>
        </p:nvSpPr>
        <p:spPr>
          <a:xfrm>
            <a:off x="3442950" y="3908245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75" name="Google Shape;575;p27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3253778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76" name="Google Shape;576;p27"/>
          <p:cNvSpPr txBox="1">
            <a:spLocks noGrp="1"/>
          </p:cNvSpPr>
          <p:nvPr>
            <p:ph type="subTitle" idx="5"/>
          </p:nvPr>
        </p:nvSpPr>
        <p:spPr>
          <a:xfrm>
            <a:off x="6172800" y="390824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77" name="Google Shape;577;p2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8"/>
          <p:cNvPicPr preferRelativeResize="0"/>
          <p:nvPr/>
        </p:nvPicPr>
        <p:blipFill rotWithShape="1">
          <a:blip r:embed="rId2">
            <a:alphaModFix/>
          </a:blip>
          <a:srcRect l="-422" t="27545" r="4306" b="9379"/>
          <a:stretch/>
        </p:blipFill>
        <p:spPr>
          <a:xfrm>
            <a:off x="2345383" y="1518900"/>
            <a:ext cx="6081000" cy="2861400"/>
          </a:xfrm>
          <a:prstGeom prst="snip2DiagRect">
            <a:avLst>
              <a:gd name="adj1" fmla="val 0"/>
              <a:gd name="adj2" fmla="val 34839"/>
            </a:avLst>
          </a:prstGeom>
          <a:noFill/>
          <a:ln>
            <a:noFill/>
          </a:ln>
        </p:spPr>
      </p:pic>
      <p:sp>
        <p:nvSpPr>
          <p:cNvPr id="580" name="Google Shape;580;p28"/>
          <p:cNvSpPr/>
          <p:nvPr/>
        </p:nvSpPr>
        <p:spPr>
          <a:xfrm>
            <a:off x="703975" y="640625"/>
            <a:ext cx="6081000" cy="3125400"/>
          </a:xfrm>
          <a:prstGeom prst="snip2DiagRect">
            <a:avLst>
              <a:gd name="adj1" fmla="val 0"/>
              <a:gd name="adj2" fmla="val 3437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8"/>
          <p:cNvSpPr txBox="1">
            <a:spLocks noGrp="1"/>
          </p:cNvSpPr>
          <p:nvPr>
            <p:ph type="title"/>
          </p:nvPr>
        </p:nvSpPr>
        <p:spPr>
          <a:xfrm flipH="1">
            <a:off x="974858" y="693575"/>
            <a:ext cx="4782600" cy="11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8"/>
          <p:cNvSpPr txBox="1">
            <a:spLocks noGrp="1"/>
          </p:cNvSpPr>
          <p:nvPr>
            <p:ph type="subTitle" idx="1"/>
          </p:nvPr>
        </p:nvSpPr>
        <p:spPr>
          <a:xfrm flipH="1">
            <a:off x="1017900" y="1802350"/>
            <a:ext cx="28899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8"/>
          <p:cNvSpPr txBox="1"/>
          <p:nvPr/>
        </p:nvSpPr>
        <p:spPr>
          <a:xfrm flipH="1">
            <a:off x="713075" y="4449700"/>
            <a:ext cx="77133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infographics and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584" name="Google Shape;584;p28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85" name="Google Shape;585;p28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586" name="Google Shape;586;p2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87" name="Google Shape;587;p2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8" name="Google Shape;588;p2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9" name="Google Shape;589;p28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590" name="Google Shape;590;p2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1" name="Google Shape;591;p2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" name="Google Shape;592;p2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3" name="Google Shape;593;p28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594" name="Google Shape;594;p2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5" name="Google Shape;595;p2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" name="Google Shape;596;p2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97" name="Google Shape;597;p28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598" name="Google Shape;598;p2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99" name="Google Shape;599;p2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0" name="Google Shape;600;p2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9"/>
          <p:cNvPicPr preferRelativeResize="0"/>
          <p:nvPr/>
        </p:nvPicPr>
        <p:blipFill rotWithShape="1">
          <a:blip r:embed="rId2">
            <a:alphaModFix/>
          </a:blip>
          <a:srcRect l="4723" t="12933" r="9549" b="30811"/>
          <a:stretch/>
        </p:blipFill>
        <p:spPr>
          <a:xfrm>
            <a:off x="703975" y="1518900"/>
            <a:ext cx="6872100" cy="2861400"/>
          </a:xfrm>
          <a:prstGeom prst="snip2DiagRect">
            <a:avLst>
              <a:gd name="adj1" fmla="val 0"/>
              <a:gd name="adj2" fmla="val 40656"/>
            </a:avLst>
          </a:prstGeom>
          <a:noFill/>
          <a:ln>
            <a:noFill/>
          </a:ln>
        </p:spPr>
      </p:pic>
      <p:sp>
        <p:nvSpPr>
          <p:cNvPr id="603" name="Google Shape;603;p29"/>
          <p:cNvSpPr/>
          <p:nvPr/>
        </p:nvSpPr>
        <p:spPr>
          <a:xfrm>
            <a:off x="1554324" y="640625"/>
            <a:ext cx="6872100" cy="3233700"/>
          </a:xfrm>
          <a:prstGeom prst="snip2DiagRect">
            <a:avLst>
              <a:gd name="adj1" fmla="val 0"/>
              <a:gd name="adj2" fmla="val 3822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29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605" name="Google Shape;605;p29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606" name="Google Shape;606;p2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7" name="Google Shape;607;p2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8" name="Google Shape;608;p2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09" name="Google Shape;609;p29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610" name="Google Shape;610;p2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1" name="Google Shape;611;p2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2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3" name="Google Shape;613;p29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614" name="Google Shape;614;p2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5" name="Google Shape;615;p2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2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7" name="Google Shape;617;p29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618" name="Google Shape;618;p2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9" name="Google Shape;619;p2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2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621" name="Google Shape;621;p29"/>
          <p:cNvCxnSpPr/>
          <p:nvPr/>
        </p:nvCxnSpPr>
        <p:spPr>
          <a:xfrm>
            <a:off x="6146950" y="3709375"/>
            <a:ext cx="215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29"/>
          <p:cNvSpPr/>
          <p:nvPr/>
        </p:nvSpPr>
        <p:spPr>
          <a:xfrm rot="-5400000">
            <a:off x="7653564" y="445025"/>
            <a:ext cx="739500" cy="739500"/>
          </a:xfrm>
          <a:prstGeom prst="star24">
            <a:avLst>
              <a:gd name="adj" fmla="val 13325"/>
            </a:avLst>
          </a:prstGeom>
          <a:solidFill>
            <a:srgbClr val="9C8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0"/>
          <p:cNvPicPr preferRelativeResize="0"/>
          <p:nvPr/>
        </p:nvPicPr>
        <p:blipFill rotWithShape="1">
          <a:blip r:embed="rId2">
            <a:alphaModFix/>
          </a:blip>
          <a:srcRect l="-36989" t="30338" r="-33078" b="29795"/>
          <a:stretch/>
        </p:blipFill>
        <p:spPr>
          <a:xfrm>
            <a:off x="360125" y="218875"/>
            <a:ext cx="7630200" cy="4224000"/>
          </a:xfrm>
          <a:prstGeom prst="snip2DiagRect">
            <a:avLst>
              <a:gd name="adj1" fmla="val 0"/>
              <a:gd name="adj2" fmla="val 34988"/>
            </a:avLst>
          </a:prstGeom>
          <a:noFill/>
          <a:ln>
            <a:noFill/>
          </a:ln>
        </p:spPr>
      </p:pic>
      <p:sp>
        <p:nvSpPr>
          <p:cNvPr id="625" name="Google Shape;625;p30"/>
          <p:cNvSpPr/>
          <p:nvPr/>
        </p:nvSpPr>
        <p:spPr>
          <a:xfrm>
            <a:off x="1153675" y="693575"/>
            <a:ext cx="7630200" cy="4224000"/>
          </a:xfrm>
          <a:prstGeom prst="snip2DiagRect">
            <a:avLst>
              <a:gd name="adj1" fmla="val 0"/>
              <a:gd name="adj2" fmla="val 3711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30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627" name="Google Shape;627;p30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628" name="Google Shape;628;p30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29" name="Google Shape;629;p30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0" name="Google Shape;630;p30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1" name="Google Shape;631;p30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632" name="Google Shape;632;p30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3" name="Google Shape;633;p30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" name="Google Shape;634;p30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35" name="Google Shape;635;p30"/>
          <p:cNvGrpSpPr/>
          <p:nvPr/>
        </p:nvGrpSpPr>
        <p:grpSpPr>
          <a:xfrm>
            <a:off x="5411090" y="4588467"/>
            <a:ext cx="3016337" cy="226200"/>
            <a:chOff x="-613512" y="4472108"/>
            <a:chExt cx="3016338" cy="226200"/>
          </a:xfrm>
        </p:grpSpPr>
        <p:sp>
          <p:nvSpPr>
            <p:cNvPr id="636" name="Google Shape;636;p30"/>
            <p:cNvSpPr/>
            <p:nvPr/>
          </p:nvSpPr>
          <p:spPr>
            <a:xfrm>
              <a:off x="2176625" y="4472108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7" name="Google Shape;637;p30"/>
            <p:cNvCxnSpPr/>
            <p:nvPr/>
          </p:nvCxnSpPr>
          <p:spPr>
            <a:xfrm rot="10800000">
              <a:off x="-613512" y="4585213"/>
              <a:ext cx="2133000" cy="0"/>
            </a:xfrm>
            <a:prstGeom prst="straightConnector1">
              <a:avLst/>
            </a:prstGeom>
            <a:noFill/>
            <a:ln w="9525" cap="flat" cmpd="sng">
              <a:solidFill>
                <a:srgbClr val="3D3B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8" name="Google Shape;638;p30"/>
          <p:cNvSpPr/>
          <p:nvPr/>
        </p:nvSpPr>
        <p:spPr>
          <a:xfrm rot="-5400000">
            <a:off x="1437939" y="882850"/>
            <a:ext cx="739500" cy="739500"/>
          </a:xfrm>
          <a:prstGeom prst="star24">
            <a:avLst>
              <a:gd name="adj" fmla="val 13325"/>
            </a:avLst>
          </a:prstGeom>
          <a:solidFill>
            <a:srgbClr val="9C8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360125" y="445025"/>
            <a:ext cx="8423700" cy="4253400"/>
          </a:xfrm>
          <a:prstGeom prst="snip2DiagRect">
            <a:avLst>
              <a:gd name="adj1" fmla="val 0"/>
              <a:gd name="adj2" fmla="val 2135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720000" y="1106323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58" name="Google Shape;58;p4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59" name="Google Shape;59;p4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" name="Google Shape;61;p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" name="Google Shape;63;p4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64" name="Google Shape;64;p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7" name="Google Shape;67;p4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9" name="Google Shape;69;p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" name="Google Shape;71;p4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3" name="Google Shape;73;p4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5" name="Google Shape;75;p4"/>
          <p:cNvGrpSpPr/>
          <p:nvPr/>
        </p:nvGrpSpPr>
        <p:grpSpPr>
          <a:xfrm rot="-5400000" flipH="1">
            <a:off x="935962" y="491600"/>
            <a:ext cx="354000" cy="573800"/>
            <a:chOff x="4545575" y="630000"/>
            <a:chExt cx="354000" cy="573800"/>
          </a:xfrm>
        </p:grpSpPr>
        <p:sp>
          <p:nvSpPr>
            <p:cNvPr id="76" name="Google Shape;76;p4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" name="Google Shape;77;p4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31"/>
          <p:cNvPicPr preferRelativeResize="0"/>
          <p:nvPr/>
        </p:nvPicPr>
        <p:blipFill rotWithShape="1">
          <a:blip r:embed="rId2">
            <a:alphaModFix/>
          </a:blip>
          <a:srcRect l="-422" t="27545" r="4306" b="9379"/>
          <a:stretch/>
        </p:blipFill>
        <p:spPr>
          <a:xfrm>
            <a:off x="2345383" y="1518900"/>
            <a:ext cx="6081000" cy="2861400"/>
          </a:xfrm>
          <a:prstGeom prst="snip2DiagRect">
            <a:avLst>
              <a:gd name="adj1" fmla="val 0"/>
              <a:gd name="adj2" fmla="val 34839"/>
            </a:avLst>
          </a:prstGeom>
          <a:noFill/>
          <a:ln>
            <a:noFill/>
          </a:ln>
        </p:spPr>
      </p:pic>
      <p:sp>
        <p:nvSpPr>
          <p:cNvPr id="641" name="Google Shape;641;p31"/>
          <p:cNvSpPr/>
          <p:nvPr/>
        </p:nvSpPr>
        <p:spPr>
          <a:xfrm>
            <a:off x="703975" y="640625"/>
            <a:ext cx="6081000" cy="3125400"/>
          </a:xfrm>
          <a:prstGeom prst="snip2DiagRect">
            <a:avLst>
              <a:gd name="adj1" fmla="val 0"/>
              <a:gd name="adj2" fmla="val 3437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" name="Google Shape;642;p31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643" name="Google Shape;643;p31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644" name="Google Shape;644;p3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5" name="Google Shape;645;p3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3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47" name="Google Shape;647;p31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648" name="Google Shape;648;p3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0" name="Google Shape;650;p3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1" name="Google Shape;651;p31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652" name="Google Shape;652;p3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3" name="Google Shape;653;p3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" name="Google Shape;654;p3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5" name="Google Shape;655;p31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656" name="Google Shape;656;p31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7" name="Google Shape;657;p31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31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9" name="Google Shape;659;p31"/>
          <p:cNvSpPr/>
          <p:nvPr/>
        </p:nvSpPr>
        <p:spPr>
          <a:xfrm rot="-5400000">
            <a:off x="7653564" y="445025"/>
            <a:ext cx="739500" cy="739500"/>
          </a:xfrm>
          <a:prstGeom prst="star24">
            <a:avLst>
              <a:gd name="adj" fmla="val 13325"/>
            </a:avLst>
          </a:prstGeom>
          <a:solidFill>
            <a:srgbClr val="9C8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>
            <a:off x="360125" y="445025"/>
            <a:ext cx="8423700" cy="4253400"/>
          </a:xfrm>
          <a:prstGeom prst="snip2DiagRect">
            <a:avLst>
              <a:gd name="adj1" fmla="val 0"/>
              <a:gd name="adj2" fmla="val 2135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body" idx="1"/>
          </p:nvPr>
        </p:nvSpPr>
        <p:spPr>
          <a:xfrm>
            <a:off x="720000" y="1101450"/>
            <a:ext cx="3852000" cy="30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body" idx="2"/>
          </p:nvPr>
        </p:nvSpPr>
        <p:spPr>
          <a:xfrm>
            <a:off x="4572000" y="1682555"/>
            <a:ext cx="3852000" cy="20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5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3" name="Google Shape;83;p5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84" name="Google Shape;84;p5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6" name="Google Shape;86;p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7" name="Google Shape;87;p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8" name="Google Shape;88;p5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0" name="Google Shape;90;p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" name="Google Shape;91;p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" name="Google Shape;92;p5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4" name="Google Shape;94;p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6" name="Google Shape;96;p5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8" name="Google Shape;98;p5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0" name="Google Shape;100;p5"/>
          <p:cNvGrpSpPr/>
          <p:nvPr/>
        </p:nvGrpSpPr>
        <p:grpSpPr>
          <a:xfrm>
            <a:off x="5411090" y="4359867"/>
            <a:ext cx="3016337" cy="226200"/>
            <a:chOff x="-613512" y="4472108"/>
            <a:chExt cx="3016338" cy="226200"/>
          </a:xfrm>
        </p:grpSpPr>
        <p:sp>
          <p:nvSpPr>
            <p:cNvPr id="101" name="Google Shape;101;p5"/>
            <p:cNvSpPr/>
            <p:nvPr/>
          </p:nvSpPr>
          <p:spPr>
            <a:xfrm>
              <a:off x="2176625" y="4472108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" name="Google Shape;102;p5"/>
            <p:cNvCxnSpPr/>
            <p:nvPr/>
          </p:nvCxnSpPr>
          <p:spPr>
            <a:xfrm rot="10800000">
              <a:off x="-613512" y="4585213"/>
              <a:ext cx="2133000" cy="0"/>
            </a:xfrm>
            <a:prstGeom prst="straightConnector1">
              <a:avLst/>
            </a:prstGeom>
            <a:noFill/>
            <a:ln w="9525" cap="flat" cmpd="sng">
              <a:solidFill>
                <a:srgbClr val="3D3B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/>
          <p:nvPr/>
        </p:nvSpPr>
        <p:spPr>
          <a:xfrm>
            <a:off x="360000" y="1242475"/>
            <a:ext cx="8423700" cy="3462600"/>
          </a:xfrm>
          <a:prstGeom prst="snip2DiagRect">
            <a:avLst>
              <a:gd name="adj1" fmla="val 0"/>
              <a:gd name="adj2" fmla="val 1057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360125" y="445025"/>
            <a:ext cx="8423700" cy="6183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7" name="Google Shape;107;p6"/>
          <p:cNvGrpSpPr/>
          <p:nvPr/>
        </p:nvGrpSpPr>
        <p:grpSpPr>
          <a:xfrm rot="5400000">
            <a:off x="7859969" y="491600"/>
            <a:ext cx="354000" cy="573800"/>
            <a:chOff x="4545575" y="630000"/>
            <a:chExt cx="354000" cy="573800"/>
          </a:xfrm>
        </p:grpSpPr>
        <p:sp>
          <p:nvSpPr>
            <p:cNvPr id="108" name="Google Shape;108;p6"/>
            <p:cNvSpPr/>
            <p:nvPr/>
          </p:nvSpPr>
          <p:spPr>
            <a:xfrm>
              <a:off x="4545575" y="630000"/>
              <a:ext cx="354000" cy="354000"/>
            </a:xfrm>
            <a:prstGeom prst="star4">
              <a:avLst>
                <a:gd name="adj" fmla="val 414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" name="Google Shape;109;p6"/>
            <p:cNvCxnSpPr/>
            <p:nvPr/>
          </p:nvCxnSpPr>
          <p:spPr>
            <a:xfrm>
              <a:off x="4545575" y="1203800"/>
              <a:ext cx="354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0" name="Google Shape;110;p6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11" name="Google Shape;111;p6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112" name="Google Shape;112;p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" name="Google Shape;113;p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5" name="Google Shape;115;p6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116" name="Google Shape;116;p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7" name="Google Shape;117;p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" name="Google Shape;119;p6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120" name="Google Shape;120;p6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" name="Google Shape;121;p6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125" y="693575"/>
            <a:ext cx="6808800" cy="2985600"/>
          </a:xfrm>
          <a:prstGeom prst="snip2DiagRect">
            <a:avLst>
              <a:gd name="adj1" fmla="val 0"/>
              <a:gd name="adj2" fmla="val 27862"/>
            </a:avLst>
          </a:prstGeom>
          <a:noFill/>
          <a:ln>
            <a:noFill/>
          </a:ln>
        </p:spPr>
      </p:pic>
      <p:sp>
        <p:nvSpPr>
          <p:cNvPr id="125" name="Google Shape;125;p7"/>
          <p:cNvSpPr/>
          <p:nvPr/>
        </p:nvSpPr>
        <p:spPr>
          <a:xfrm>
            <a:off x="1621475" y="1445125"/>
            <a:ext cx="6808800" cy="2985600"/>
          </a:xfrm>
          <a:prstGeom prst="snip2DiagRect">
            <a:avLst>
              <a:gd name="adj1" fmla="val 0"/>
              <a:gd name="adj2" fmla="val 276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1"/>
          </p:nvPr>
        </p:nvSpPr>
        <p:spPr>
          <a:xfrm>
            <a:off x="4646700" y="1568250"/>
            <a:ext cx="34794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1809850" y="2016600"/>
            <a:ext cx="2237100" cy="17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29" name="Google Shape;129;p7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130" name="Google Shape;130;p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" name="Google Shape;131;p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3" name="Google Shape;133;p7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134" name="Google Shape;134;p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" name="Google Shape;137;p7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138" name="Google Shape;138;p7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9" name="Google Shape;139;p7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7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41" name="Google Shape;141;p7"/>
          <p:cNvGrpSpPr/>
          <p:nvPr/>
        </p:nvGrpSpPr>
        <p:grpSpPr>
          <a:xfrm>
            <a:off x="3106910" y="4091108"/>
            <a:ext cx="5243265" cy="226200"/>
            <a:chOff x="3183110" y="4091108"/>
            <a:chExt cx="5243265" cy="226200"/>
          </a:xfrm>
        </p:grpSpPr>
        <p:grpSp>
          <p:nvGrpSpPr>
            <p:cNvPr id="142" name="Google Shape;142;p7"/>
            <p:cNvGrpSpPr/>
            <p:nvPr/>
          </p:nvGrpSpPr>
          <p:grpSpPr>
            <a:xfrm>
              <a:off x="3183110" y="4091108"/>
              <a:ext cx="5243265" cy="226200"/>
              <a:chOff x="-799540" y="4472108"/>
              <a:chExt cx="5243265" cy="226200"/>
            </a:xfrm>
          </p:grpSpPr>
          <p:sp>
            <p:nvSpPr>
              <p:cNvPr id="143" name="Google Shape;143;p7"/>
              <p:cNvSpPr/>
              <p:nvPr/>
            </p:nvSpPr>
            <p:spPr>
              <a:xfrm>
                <a:off x="4217525" y="4472108"/>
                <a:ext cx="226200" cy="226200"/>
              </a:xfrm>
              <a:prstGeom prst="star4">
                <a:avLst>
                  <a:gd name="adj" fmla="val 125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2597497" y="4472108"/>
                <a:ext cx="226200" cy="226200"/>
              </a:xfrm>
              <a:prstGeom prst="star4">
                <a:avLst>
                  <a:gd name="adj" fmla="val 125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" name="Google Shape;145;p7"/>
              <p:cNvCxnSpPr/>
              <p:nvPr/>
            </p:nvCxnSpPr>
            <p:spPr>
              <a:xfrm rot="10800000">
                <a:off x="-799540" y="4585213"/>
                <a:ext cx="27399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D3B3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" name="Google Shape;146;p7"/>
            <p:cNvCxnSpPr/>
            <p:nvPr/>
          </p:nvCxnSpPr>
          <p:spPr>
            <a:xfrm>
              <a:off x="7150834" y="4206500"/>
              <a:ext cx="711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8"/>
          <p:cNvPicPr preferRelativeResize="0"/>
          <p:nvPr/>
        </p:nvPicPr>
        <p:blipFill rotWithShape="1">
          <a:blip r:embed="rId2">
            <a:alphaModFix/>
          </a:blip>
          <a:srcRect l="4723" t="12933" r="9549" b="30811"/>
          <a:stretch/>
        </p:blipFill>
        <p:spPr>
          <a:xfrm>
            <a:off x="703975" y="1518900"/>
            <a:ext cx="6872100" cy="2861400"/>
          </a:xfrm>
          <a:prstGeom prst="snip2DiagRect">
            <a:avLst>
              <a:gd name="adj1" fmla="val 0"/>
              <a:gd name="adj2" fmla="val 40656"/>
            </a:avLst>
          </a:prstGeom>
          <a:noFill/>
          <a:ln>
            <a:noFill/>
          </a:ln>
        </p:spPr>
      </p:pic>
      <p:sp>
        <p:nvSpPr>
          <p:cNvPr id="149" name="Google Shape;149;p8"/>
          <p:cNvSpPr/>
          <p:nvPr/>
        </p:nvSpPr>
        <p:spPr>
          <a:xfrm>
            <a:off x="1554324" y="640625"/>
            <a:ext cx="6872100" cy="3233700"/>
          </a:xfrm>
          <a:prstGeom prst="snip2DiagRect">
            <a:avLst>
              <a:gd name="adj1" fmla="val 0"/>
              <a:gd name="adj2" fmla="val 3822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title"/>
          </p:nvPr>
        </p:nvSpPr>
        <p:spPr>
          <a:xfrm>
            <a:off x="2137582" y="1015600"/>
            <a:ext cx="5671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52" name="Google Shape;152;p8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153" name="Google Shape;153;p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" name="Google Shape;154;p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6" name="Google Shape;156;p8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157" name="Google Shape;157;p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0" name="Google Shape;160;p8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2" name="Google Shape;162;p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4" name="Google Shape;164;p8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165" name="Google Shape;165;p8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6" name="Google Shape;166;p8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67;p8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168" name="Google Shape;168;p8"/>
          <p:cNvCxnSpPr/>
          <p:nvPr/>
        </p:nvCxnSpPr>
        <p:spPr>
          <a:xfrm>
            <a:off x="6146950" y="3709375"/>
            <a:ext cx="215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125" y="693575"/>
            <a:ext cx="6181200" cy="2985600"/>
          </a:xfrm>
          <a:prstGeom prst="snip2DiagRect">
            <a:avLst>
              <a:gd name="adj1" fmla="val 0"/>
              <a:gd name="adj2" fmla="val 27862"/>
            </a:avLst>
          </a:prstGeom>
          <a:noFill/>
          <a:ln>
            <a:noFill/>
          </a:ln>
        </p:spPr>
      </p:pic>
      <p:sp>
        <p:nvSpPr>
          <p:cNvPr id="171" name="Google Shape;171;p9"/>
          <p:cNvSpPr/>
          <p:nvPr/>
        </p:nvSpPr>
        <p:spPr>
          <a:xfrm>
            <a:off x="2249200" y="1445133"/>
            <a:ext cx="6181200" cy="2985600"/>
          </a:xfrm>
          <a:prstGeom prst="snip2DiagRect">
            <a:avLst>
              <a:gd name="adj1" fmla="val 0"/>
              <a:gd name="adj2" fmla="val 2768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2522351" y="1866300"/>
            <a:ext cx="41058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subTitle" idx="1"/>
          </p:nvPr>
        </p:nvSpPr>
        <p:spPr>
          <a:xfrm>
            <a:off x="2689901" y="2524525"/>
            <a:ext cx="3770700" cy="14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9"/>
          <p:cNvGrpSpPr/>
          <p:nvPr/>
        </p:nvGrpSpPr>
        <p:grpSpPr>
          <a:xfrm>
            <a:off x="137525" y="82525"/>
            <a:ext cx="8868950" cy="4971275"/>
            <a:chOff x="137525" y="82525"/>
            <a:chExt cx="8868950" cy="4971275"/>
          </a:xfrm>
        </p:grpSpPr>
        <p:grpSp>
          <p:nvGrpSpPr>
            <p:cNvPr id="175" name="Google Shape;175;p9"/>
            <p:cNvGrpSpPr/>
            <p:nvPr/>
          </p:nvGrpSpPr>
          <p:grpSpPr>
            <a:xfrm>
              <a:off x="137525" y="4781100"/>
              <a:ext cx="445200" cy="272700"/>
              <a:chOff x="897125" y="3920650"/>
              <a:chExt cx="445200" cy="272700"/>
            </a:xfrm>
          </p:grpSpPr>
          <p:sp>
            <p:nvSpPr>
              <p:cNvPr id="176" name="Google Shape;176;p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7" name="Google Shape;177;p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9" name="Google Shape;179;p9"/>
            <p:cNvGrpSpPr/>
            <p:nvPr/>
          </p:nvGrpSpPr>
          <p:grpSpPr>
            <a:xfrm>
              <a:off x="137525" y="82525"/>
              <a:ext cx="445200" cy="272700"/>
              <a:chOff x="897125" y="3920650"/>
              <a:chExt cx="445200" cy="272700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1" name="Google Shape;181;p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3" name="Google Shape;183;p9"/>
            <p:cNvGrpSpPr/>
            <p:nvPr/>
          </p:nvGrpSpPr>
          <p:grpSpPr>
            <a:xfrm>
              <a:off x="8561275" y="4781100"/>
              <a:ext cx="445200" cy="272700"/>
              <a:chOff x="897125" y="3920650"/>
              <a:chExt cx="445200" cy="272700"/>
            </a:xfrm>
          </p:grpSpPr>
          <p:sp>
            <p:nvSpPr>
              <p:cNvPr id="184" name="Google Shape;184;p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5" name="Google Shape;185;p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7" name="Google Shape;187;p9"/>
            <p:cNvGrpSpPr/>
            <p:nvPr/>
          </p:nvGrpSpPr>
          <p:grpSpPr>
            <a:xfrm>
              <a:off x="8561275" y="82525"/>
              <a:ext cx="445200" cy="272700"/>
              <a:chOff x="897125" y="3920650"/>
              <a:chExt cx="445200" cy="272700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1039925" y="3977200"/>
                <a:ext cx="159600" cy="1596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9" name="Google Shape;189;p9"/>
              <p:cNvCxnSpPr/>
              <p:nvPr/>
            </p:nvCxnSpPr>
            <p:spPr>
              <a:xfrm>
                <a:off x="897125" y="4057000"/>
                <a:ext cx="445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9"/>
              <p:cNvCxnSpPr/>
              <p:nvPr/>
            </p:nvCxnSpPr>
            <p:spPr>
              <a:xfrm flipH="1">
                <a:off x="1118075" y="3920650"/>
                <a:ext cx="33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4038750" y="3761969"/>
            <a:ext cx="4392300" cy="8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Mono"/>
              <a:buNone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data.gov/dataset/crimes-2001-to-prese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2"/>
          <p:cNvSpPr txBox="1">
            <a:spLocks noGrp="1"/>
          </p:cNvSpPr>
          <p:nvPr>
            <p:ph type="ctrTitle"/>
          </p:nvPr>
        </p:nvSpPr>
        <p:spPr>
          <a:xfrm flipH="1">
            <a:off x="7475" y="1177175"/>
            <a:ext cx="7447800" cy="26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Assistant"/>
                <a:ea typeface="Assistant"/>
                <a:cs typeface="Assistant"/>
                <a:sym typeface="Assistant"/>
              </a:rPr>
              <a:t>Chicago’s Crime</a:t>
            </a:r>
            <a:endParaRPr sz="4800" b="1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Assistant"/>
                <a:ea typeface="Assistant"/>
                <a:cs typeface="Assistant"/>
                <a:sym typeface="Assistant"/>
              </a:rPr>
              <a:t>Analysis </a:t>
            </a:r>
            <a:endParaRPr sz="4800" b="1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rgbClr val="191919"/>
              </a:solidFill>
            </a:endParaRPr>
          </a:p>
        </p:txBody>
      </p:sp>
      <p:sp>
        <p:nvSpPr>
          <p:cNvPr id="665" name="Google Shape;665;p32"/>
          <p:cNvSpPr/>
          <p:nvPr/>
        </p:nvSpPr>
        <p:spPr>
          <a:xfrm rot="-5400000">
            <a:off x="7653564" y="445025"/>
            <a:ext cx="739500" cy="739500"/>
          </a:xfrm>
          <a:prstGeom prst="star24">
            <a:avLst>
              <a:gd name="adj" fmla="val 13325"/>
            </a:avLst>
          </a:prstGeom>
          <a:solidFill>
            <a:srgbClr val="9C8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32"/>
          <p:cNvGrpSpPr/>
          <p:nvPr/>
        </p:nvGrpSpPr>
        <p:grpSpPr>
          <a:xfrm>
            <a:off x="3401740" y="4473394"/>
            <a:ext cx="6007787" cy="1551825"/>
            <a:chOff x="-1564062" y="3146483"/>
            <a:chExt cx="6007787" cy="1551825"/>
          </a:xfrm>
        </p:grpSpPr>
        <p:sp>
          <p:nvSpPr>
            <p:cNvPr id="668" name="Google Shape;668;p32"/>
            <p:cNvSpPr/>
            <p:nvPr/>
          </p:nvSpPr>
          <p:spPr>
            <a:xfrm>
              <a:off x="4217525" y="4472108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2"/>
            <p:cNvSpPr/>
            <p:nvPr/>
          </p:nvSpPr>
          <p:spPr>
            <a:xfrm>
              <a:off x="638875" y="3146483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2"/>
            <p:cNvSpPr txBox="1"/>
            <p:nvPr/>
          </p:nvSpPr>
          <p:spPr>
            <a:xfrm rot="502">
              <a:off x="712675" y="3146584"/>
              <a:ext cx="3224900" cy="22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1" dirty="0">
                  <a:solidFill>
                    <a:srgbClr val="3D3B36"/>
                  </a:solidFill>
                  <a:latin typeface="Assistant"/>
                  <a:ea typeface="Assistant"/>
                  <a:cs typeface="Assistant"/>
                  <a:sym typeface="Assistant"/>
                </a:rPr>
                <a:t>Presented by  </a:t>
              </a:r>
              <a:r>
                <a:rPr lang="en-US" altLang="zh-CN" sz="1800" b="1" i="1" dirty="0">
                  <a:solidFill>
                    <a:srgbClr val="3D3B36"/>
                  </a:solidFill>
                  <a:latin typeface="Assistant"/>
                  <a:ea typeface="Assistant"/>
                  <a:cs typeface="Assistant"/>
                  <a:sym typeface="Assistant"/>
                </a:rPr>
                <a:t>Vincent Kong</a:t>
              </a:r>
              <a:r>
                <a:rPr lang="en" sz="1800" b="1" i="1" dirty="0">
                  <a:solidFill>
                    <a:srgbClr val="3D3B36"/>
                  </a:solidFill>
                  <a:latin typeface="Assistant"/>
                  <a:ea typeface="Assistant"/>
                  <a:cs typeface="Assistant"/>
                  <a:sym typeface="Assistant"/>
                </a:rPr>
                <a:t> </a:t>
              </a:r>
              <a:endParaRPr sz="1800" b="1" i="1" dirty="0">
                <a:solidFill>
                  <a:srgbClr val="3D3B36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cxnSp>
          <p:nvCxnSpPr>
            <p:cNvPr id="671" name="Google Shape;671;p32"/>
            <p:cNvCxnSpPr/>
            <p:nvPr/>
          </p:nvCxnSpPr>
          <p:spPr>
            <a:xfrm rot="10800000">
              <a:off x="-1564062" y="3259563"/>
              <a:ext cx="2133000" cy="0"/>
            </a:xfrm>
            <a:prstGeom prst="straightConnector1">
              <a:avLst/>
            </a:prstGeom>
            <a:noFill/>
            <a:ln w="9525" cap="flat" cmpd="sng">
              <a:solidFill>
                <a:srgbClr val="3D3B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950" y="1044575"/>
            <a:ext cx="5942799" cy="358224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1"/>
          <p:cNvSpPr txBox="1">
            <a:spLocks noGrp="1"/>
          </p:cNvSpPr>
          <p:nvPr>
            <p:ph type="title"/>
          </p:nvPr>
        </p:nvSpPr>
        <p:spPr>
          <a:xfrm>
            <a:off x="573600" y="2363350"/>
            <a:ext cx="22728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ssistant"/>
                <a:ea typeface="Assistant"/>
                <a:cs typeface="Assistant"/>
                <a:sym typeface="Assistant"/>
              </a:rPr>
              <a:t>It seems that the number 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ssistant"/>
                <a:ea typeface="Assistant"/>
                <a:cs typeface="Assistant"/>
                <a:sym typeface="Assistant"/>
              </a:rPr>
              <a:t>of cases is decreasing. 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827" name="Google Shape;827;p41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828" name="Google Shape;828;p41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838" name="Google Shape;838;p41"/>
          <p:cNvSpPr txBox="1"/>
          <p:nvPr/>
        </p:nvSpPr>
        <p:spPr>
          <a:xfrm>
            <a:off x="1524000" y="457200"/>
            <a:ext cx="532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Crime Cases Count over years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2"/>
          <p:cNvSpPr txBox="1"/>
          <p:nvPr/>
        </p:nvSpPr>
        <p:spPr>
          <a:xfrm>
            <a:off x="1524000" y="457200"/>
            <a:ext cx="532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Ranking crime cases count</a:t>
            </a:r>
            <a:endParaRPr/>
          </a:p>
        </p:txBody>
      </p:sp>
      <p:grpSp>
        <p:nvGrpSpPr>
          <p:cNvPr id="844" name="Google Shape;844;p42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845" name="Google Shape;845;p42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855" name="Google Shape;8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600" y="1721550"/>
            <a:ext cx="2028575" cy="2223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5175" y="1721550"/>
            <a:ext cx="1998382" cy="22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2"/>
          <p:cNvSpPr txBox="1"/>
          <p:nvPr/>
        </p:nvSpPr>
        <p:spPr>
          <a:xfrm>
            <a:off x="1714000" y="1255425"/>
            <a:ext cx="190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Police District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858" name="Google Shape;85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625" y="1721550"/>
            <a:ext cx="1633331" cy="21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6950" y="1721549"/>
            <a:ext cx="1683600" cy="2157488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42"/>
          <p:cNvSpPr txBox="1"/>
          <p:nvPr/>
        </p:nvSpPr>
        <p:spPr>
          <a:xfrm>
            <a:off x="5328250" y="1255425"/>
            <a:ext cx="190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Community Area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Google Shape;8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75" y="1120225"/>
            <a:ext cx="3761000" cy="30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43"/>
          <p:cNvSpPr txBox="1"/>
          <p:nvPr/>
        </p:nvSpPr>
        <p:spPr>
          <a:xfrm>
            <a:off x="1524000" y="457200"/>
            <a:ext cx="532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Ranking crime cases count</a:t>
            </a:r>
            <a:endParaRPr/>
          </a:p>
        </p:txBody>
      </p:sp>
      <p:grpSp>
        <p:nvGrpSpPr>
          <p:cNvPr id="867" name="Google Shape;867;p43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868" name="Google Shape;868;p43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878" name="Google Shape;8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525" y="1120225"/>
            <a:ext cx="3624751" cy="30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3"/>
          <p:cNvSpPr txBox="1"/>
          <p:nvPr/>
        </p:nvSpPr>
        <p:spPr>
          <a:xfrm>
            <a:off x="2150925" y="1120225"/>
            <a:ext cx="159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Police District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0" name="Google Shape;880;p43"/>
          <p:cNvSpPr txBox="1"/>
          <p:nvPr/>
        </p:nvSpPr>
        <p:spPr>
          <a:xfrm>
            <a:off x="5685475" y="1120225"/>
            <a:ext cx="199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Community Area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4"/>
          <p:cNvSpPr txBox="1"/>
          <p:nvPr/>
        </p:nvSpPr>
        <p:spPr>
          <a:xfrm>
            <a:off x="1404925" y="452200"/>
            <a:ext cx="3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Ranking Crime Type</a:t>
            </a:r>
            <a:endParaRPr sz="2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6" name="Google Shape;886;p44"/>
          <p:cNvSpPr txBox="1"/>
          <p:nvPr/>
        </p:nvSpPr>
        <p:spPr>
          <a:xfrm rot="-5400000">
            <a:off x="736075" y="1977625"/>
            <a:ext cx="15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Police District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887" name="Google Shape;887;p44"/>
          <p:cNvSpPr txBox="1"/>
          <p:nvPr/>
        </p:nvSpPr>
        <p:spPr>
          <a:xfrm rot="-5400000" flipH="1">
            <a:off x="4166425" y="1366525"/>
            <a:ext cx="190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Community Area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888" name="Google Shape;888;p44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889" name="Google Shape;889;p44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4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4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4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95" name="Google Shape;895;p44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4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97" name="Google Shape;897;p44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4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899" name="Google Shape;8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526" y="442750"/>
            <a:ext cx="2096660" cy="42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3800" y="1067800"/>
            <a:ext cx="2185800" cy="36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800" y="0"/>
            <a:ext cx="4270099" cy="45866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6" name="Google Shape;906;p45"/>
          <p:cNvGraphicFramePr/>
          <p:nvPr/>
        </p:nvGraphicFramePr>
        <p:xfrm>
          <a:off x="69955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{3015827F-EBBA-47F6-8929-EBD0702120C2}</a:tableStyleId>
              </a:tblPr>
              <a:tblGrid>
                <a:gridCol w="16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Types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Number of Cases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Theft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1480335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Battery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1284641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Criminal Damage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801293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Narcotics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667185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Assault 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457934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……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……</a:t>
                      </a:r>
                      <a:endParaRPr sz="15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7" name="Google Shape;907;p45"/>
          <p:cNvSpPr txBox="1">
            <a:spLocks noGrp="1"/>
          </p:cNvSpPr>
          <p:nvPr>
            <p:ph type="title"/>
          </p:nvPr>
        </p:nvSpPr>
        <p:spPr>
          <a:xfrm>
            <a:off x="1481404" y="512800"/>
            <a:ext cx="41526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Top 5 Types of Crimes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08" name="Google Shape;908;p45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909" name="Google Shape;909;p45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/>
        </p:nvSpPr>
        <p:spPr>
          <a:xfrm>
            <a:off x="1404925" y="452200"/>
            <a:ext cx="6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How about arrest rates</a:t>
            </a:r>
            <a:r>
              <a:rPr lang="en" sz="2600" b="1"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" sz="2200" b="1">
                <a:latin typeface="Assistant"/>
                <a:ea typeface="Assistant"/>
                <a:cs typeface="Assistant"/>
                <a:sym typeface="Assistant"/>
              </a:rPr>
              <a:t>Arrested / Total</a:t>
            </a:r>
            <a:r>
              <a:rPr lang="en" sz="2600" b="1">
                <a:latin typeface="Assistant"/>
                <a:ea typeface="Assistant"/>
                <a:cs typeface="Assistant"/>
                <a:sym typeface="Assistant"/>
              </a:rPr>
              <a:t>)</a:t>
            </a: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?</a:t>
            </a:r>
            <a:endParaRPr sz="2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4" name="Google Shape;924;p46"/>
          <p:cNvSpPr txBox="1"/>
          <p:nvPr/>
        </p:nvSpPr>
        <p:spPr>
          <a:xfrm>
            <a:off x="1802900" y="1255425"/>
            <a:ext cx="158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Police District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25" name="Google Shape;925;p46"/>
          <p:cNvSpPr txBox="1"/>
          <p:nvPr/>
        </p:nvSpPr>
        <p:spPr>
          <a:xfrm>
            <a:off x="5328250" y="1255425"/>
            <a:ext cx="190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Community Area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26" name="Google Shape;926;p46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927" name="Google Shape;927;p46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6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29" name="Google Shape;929;p46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6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6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6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6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937" name="Google Shape;937;p46"/>
          <p:cNvPicPr preferRelativeResize="0"/>
          <p:nvPr/>
        </p:nvPicPr>
        <p:blipFill rotWithShape="1">
          <a:blip r:embed="rId3">
            <a:alphaModFix/>
          </a:blip>
          <a:srcRect b="3381"/>
          <a:stretch/>
        </p:blipFill>
        <p:spPr>
          <a:xfrm>
            <a:off x="4207988" y="1747125"/>
            <a:ext cx="2075695" cy="20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663" y="1747125"/>
            <a:ext cx="2023329" cy="20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608" y="1663875"/>
            <a:ext cx="1352391" cy="22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3000" y="1663875"/>
            <a:ext cx="1386185" cy="2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7"/>
          <p:cNvSpPr txBox="1"/>
          <p:nvPr/>
        </p:nvSpPr>
        <p:spPr>
          <a:xfrm>
            <a:off x="1404925" y="452200"/>
            <a:ext cx="658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How about arrest rates</a:t>
            </a:r>
            <a:r>
              <a:rPr lang="en" sz="2600" b="1"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" sz="2200" b="1">
                <a:latin typeface="Assistant"/>
                <a:ea typeface="Assistant"/>
                <a:cs typeface="Assistant"/>
                <a:sym typeface="Assistant"/>
              </a:rPr>
              <a:t>Arrested / Total</a:t>
            </a:r>
            <a:r>
              <a:rPr lang="en" sz="2600" b="1">
                <a:latin typeface="Assistant"/>
                <a:ea typeface="Assistant"/>
                <a:cs typeface="Assistant"/>
                <a:sym typeface="Assistant"/>
              </a:rPr>
              <a:t>)</a:t>
            </a: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?</a:t>
            </a:r>
            <a:endParaRPr sz="2800"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46" name="Google Shape;9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15" y="1067800"/>
            <a:ext cx="3431970" cy="35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275" y="1117500"/>
            <a:ext cx="3384099" cy="351382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47"/>
          <p:cNvSpPr txBox="1"/>
          <p:nvPr/>
        </p:nvSpPr>
        <p:spPr>
          <a:xfrm>
            <a:off x="2324700" y="1289750"/>
            <a:ext cx="223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Police District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49" name="Google Shape;949;p47"/>
          <p:cNvSpPr txBox="1"/>
          <p:nvPr/>
        </p:nvSpPr>
        <p:spPr>
          <a:xfrm>
            <a:off x="5684575" y="1289750"/>
            <a:ext cx="204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Assistant"/>
                <a:ea typeface="Assistant"/>
                <a:cs typeface="Assistant"/>
                <a:sym typeface="Assistant"/>
              </a:rPr>
              <a:t>By Community Area</a:t>
            </a:r>
            <a:endParaRPr sz="1500"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50" name="Google Shape;950;p47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951" name="Google Shape;951;p47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350" y="495100"/>
            <a:ext cx="3584800" cy="41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48"/>
          <p:cNvSpPr txBox="1"/>
          <p:nvPr/>
        </p:nvSpPr>
        <p:spPr>
          <a:xfrm>
            <a:off x="6611100" y="1781300"/>
            <a:ext cx="2532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Heat </a:t>
            </a:r>
            <a:endParaRPr sz="35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Map </a:t>
            </a:r>
            <a:endParaRPr sz="35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67" name="Google Shape;96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4350" y="495100"/>
            <a:ext cx="3136000" cy="4153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Google Shape;968;p48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969" name="Google Shape;969;p48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8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8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9"/>
          <p:cNvSpPr txBox="1">
            <a:spLocks noGrp="1"/>
          </p:cNvSpPr>
          <p:nvPr>
            <p:ph type="title"/>
          </p:nvPr>
        </p:nvSpPr>
        <p:spPr>
          <a:xfrm>
            <a:off x="1439675" y="5252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Conclusion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84" name="Google Shape;984;p49"/>
          <p:cNvSpPr txBox="1"/>
          <p:nvPr/>
        </p:nvSpPr>
        <p:spPr>
          <a:xfrm>
            <a:off x="620775" y="1369625"/>
            <a:ext cx="449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Recommendation: </a:t>
            </a:r>
            <a:r>
              <a:rPr lang="en" sz="1800">
                <a:latin typeface="Assistant"/>
                <a:ea typeface="Assistant"/>
                <a:cs typeface="Assistant"/>
                <a:sym typeface="Assistant"/>
              </a:rPr>
              <a:t>living zone(55: Hegewisch, 12: Forest Glen, 47: Burnside, 9: Edison Park)</a:t>
            </a:r>
            <a:endParaRPr sz="18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985" name="Google Shape;985;p49"/>
          <p:cNvSpPr txBox="1"/>
          <p:nvPr/>
        </p:nvSpPr>
        <p:spPr>
          <a:xfrm>
            <a:off x="620775" y="2327450"/>
            <a:ext cx="4299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Assistant"/>
                <a:ea typeface="Assistant"/>
                <a:cs typeface="Assistant"/>
                <a:sym typeface="Assistant"/>
              </a:rPr>
              <a:t>Suggestion:</a:t>
            </a:r>
            <a:r>
              <a:rPr lang="en" sz="1800">
                <a:latin typeface="Assistant"/>
                <a:ea typeface="Assistant"/>
                <a:cs typeface="Assistant"/>
                <a:sym typeface="Assistant"/>
              </a:rPr>
              <a:t> area that police need to be enhance (22,17,19,14,16)</a:t>
            </a:r>
            <a:endParaRPr sz="18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ssistant"/>
                <a:ea typeface="Assistant"/>
                <a:cs typeface="Assistant"/>
                <a:sym typeface="Assistant"/>
              </a:rPr>
              <a:t>Find location through https://data.cityofchicago.org/Public-Safety/Boundaries-Police-Districts-current-/fthy-xz3r</a:t>
            </a:r>
            <a:endParaRPr sz="1800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986" name="Google Shape;986;p49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987" name="Google Shape;987;p49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675" y="1284800"/>
            <a:ext cx="3725324" cy="320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0"/>
          <p:cNvSpPr txBox="1">
            <a:spLocks noGrp="1"/>
          </p:cNvSpPr>
          <p:nvPr>
            <p:ph type="title"/>
          </p:nvPr>
        </p:nvSpPr>
        <p:spPr>
          <a:xfrm>
            <a:off x="1439675" y="5252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Further Improvements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003" name="Google Shape;1003;p50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1004" name="Google Shape;1004;p50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0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06" name="Google Shape;1006;p50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0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1014" name="Google Shape;1014;p50"/>
          <p:cNvSpPr txBox="1"/>
          <p:nvPr/>
        </p:nvSpPr>
        <p:spPr>
          <a:xfrm>
            <a:off x="960050" y="1650825"/>
            <a:ext cx="67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15" name="Google Shape;1015;p50"/>
          <p:cNvSpPr txBox="1"/>
          <p:nvPr/>
        </p:nvSpPr>
        <p:spPr>
          <a:xfrm>
            <a:off x="1194225" y="1463500"/>
            <a:ext cx="53388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ssistant"/>
                <a:ea typeface="Assistant"/>
                <a:cs typeface="Assistant"/>
                <a:sym typeface="Assistant"/>
              </a:rPr>
              <a:t>Comprehensive data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ssistant"/>
                <a:ea typeface="Assistant"/>
                <a:cs typeface="Assistant"/>
                <a:sym typeface="Assistant"/>
              </a:rPr>
              <a:t>Inspection System 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Assistant"/>
                <a:ea typeface="Assistant"/>
                <a:cs typeface="Assistant"/>
                <a:sym typeface="Assistant"/>
              </a:rPr>
              <a:t>Data Bias</a:t>
            </a:r>
            <a:endParaRPr sz="26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16" name="Google Shape;1016;p50"/>
          <p:cNvSpPr txBox="1">
            <a:spLocks noGrp="1"/>
          </p:cNvSpPr>
          <p:nvPr>
            <p:ph type="title" idx="4294967295"/>
          </p:nvPr>
        </p:nvSpPr>
        <p:spPr>
          <a:xfrm>
            <a:off x="720000" y="1437300"/>
            <a:ext cx="10317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7" name="Google Shape;1017;p50"/>
          <p:cNvSpPr txBox="1">
            <a:spLocks noGrp="1"/>
          </p:cNvSpPr>
          <p:nvPr>
            <p:ph type="title" idx="4294967295"/>
          </p:nvPr>
        </p:nvSpPr>
        <p:spPr>
          <a:xfrm>
            <a:off x="720000" y="2248600"/>
            <a:ext cx="10317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 </a:t>
            </a:r>
            <a:endParaRPr/>
          </a:p>
        </p:txBody>
      </p:sp>
      <p:sp>
        <p:nvSpPr>
          <p:cNvPr id="1018" name="Google Shape;1018;p50"/>
          <p:cNvSpPr txBox="1">
            <a:spLocks noGrp="1"/>
          </p:cNvSpPr>
          <p:nvPr>
            <p:ph type="title" idx="4294967295"/>
          </p:nvPr>
        </p:nvSpPr>
        <p:spPr>
          <a:xfrm>
            <a:off x="720000" y="3029288"/>
            <a:ext cx="10317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3"/>
          <p:cNvSpPr txBox="1">
            <a:spLocks noGrp="1"/>
          </p:cNvSpPr>
          <p:nvPr>
            <p:ph type="title"/>
          </p:nvPr>
        </p:nvSpPr>
        <p:spPr>
          <a:xfrm>
            <a:off x="2672025" y="720883"/>
            <a:ext cx="5208300" cy="5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Assistant"/>
                <a:ea typeface="Assistant"/>
                <a:cs typeface="Assistant"/>
                <a:sym typeface="Assistant"/>
              </a:rPr>
              <a:t>Introduction</a:t>
            </a:r>
            <a:endParaRPr sz="3400"/>
          </a:p>
        </p:txBody>
      </p:sp>
      <p:sp>
        <p:nvSpPr>
          <p:cNvPr id="677" name="Google Shape;677;p33"/>
          <p:cNvSpPr txBox="1"/>
          <p:nvPr/>
        </p:nvSpPr>
        <p:spPr>
          <a:xfrm>
            <a:off x="2919702" y="1263883"/>
            <a:ext cx="5316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Chicago is one of the most dangerous cities in the United States, ranking </a:t>
            </a:r>
            <a:r>
              <a:rPr lang="en" sz="2000" b="1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31</a:t>
            </a:r>
            <a:r>
              <a:rPr lang="en" sz="2000" dirty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th in the list provided by CBC news. In this project, we briefly apply crime analysis on the dataset provided.</a:t>
            </a:r>
            <a:endParaRPr sz="2000" dirty="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1"/>
          <p:cNvSpPr txBox="1">
            <a:spLocks noGrp="1"/>
          </p:cNvSpPr>
          <p:nvPr>
            <p:ph type="title"/>
          </p:nvPr>
        </p:nvSpPr>
        <p:spPr>
          <a:xfrm>
            <a:off x="1280700" y="2156700"/>
            <a:ext cx="6582600" cy="8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patience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4"/>
          <p:cNvSpPr txBox="1">
            <a:spLocks noGrp="1"/>
          </p:cNvSpPr>
          <p:nvPr>
            <p:ph type="title" idx="2"/>
          </p:nvPr>
        </p:nvSpPr>
        <p:spPr>
          <a:xfrm>
            <a:off x="720000" y="1437300"/>
            <a:ext cx="1031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83" name="Google Shape;683;p34"/>
          <p:cNvSpPr txBox="1">
            <a:spLocks noGrp="1"/>
          </p:cNvSpPr>
          <p:nvPr>
            <p:ph type="title" idx="4"/>
          </p:nvPr>
        </p:nvSpPr>
        <p:spPr>
          <a:xfrm>
            <a:off x="720000" y="2016250"/>
            <a:ext cx="72063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 </a:t>
            </a:r>
            <a:endParaRPr/>
          </a:p>
        </p:txBody>
      </p:sp>
      <p:sp>
        <p:nvSpPr>
          <p:cNvPr id="684" name="Google Shape;684;p34"/>
          <p:cNvSpPr txBox="1">
            <a:spLocks noGrp="1"/>
          </p:cNvSpPr>
          <p:nvPr>
            <p:ph type="title" idx="7"/>
          </p:nvPr>
        </p:nvSpPr>
        <p:spPr>
          <a:xfrm>
            <a:off x="720000" y="2611925"/>
            <a:ext cx="1031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5" name="Google Shape;685;p34"/>
          <p:cNvSpPr txBox="1">
            <a:spLocks noGrp="1"/>
          </p:cNvSpPr>
          <p:nvPr>
            <p:ph type="title" idx="13"/>
          </p:nvPr>
        </p:nvSpPr>
        <p:spPr>
          <a:xfrm>
            <a:off x="720000" y="3194156"/>
            <a:ext cx="1031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6" name="Google Shape;686;p34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Agenda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7" name="Google Shape;687;p34"/>
          <p:cNvSpPr txBox="1">
            <a:spLocks noGrp="1"/>
          </p:cNvSpPr>
          <p:nvPr>
            <p:ph type="title"/>
          </p:nvPr>
        </p:nvSpPr>
        <p:spPr>
          <a:xfrm>
            <a:off x="1558200" y="2075650"/>
            <a:ext cx="645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sistant"/>
                <a:ea typeface="Assistant"/>
                <a:cs typeface="Assistant"/>
                <a:sym typeface="Assistant"/>
              </a:rPr>
              <a:t>Problem Statement 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8" name="Google Shape;688;p34"/>
          <p:cNvSpPr txBox="1">
            <a:spLocks noGrp="1"/>
          </p:cNvSpPr>
          <p:nvPr>
            <p:ph type="title"/>
          </p:nvPr>
        </p:nvSpPr>
        <p:spPr>
          <a:xfrm>
            <a:off x="1563950" y="1486200"/>
            <a:ext cx="5385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sistant"/>
                <a:ea typeface="Assistant"/>
                <a:cs typeface="Assistant"/>
                <a:sym typeface="Assistant"/>
              </a:rPr>
              <a:t>Dataset Description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89" name="Google Shape;689;p34"/>
          <p:cNvSpPr txBox="1">
            <a:spLocks noGrp="1"/>
          </p:cNvSpPr>
          <p:nvPr>
            <p:ph type="title"/>
          </p:nvPr>
        </p:nvSpPr>
        <p:spPr>
          <a:xfrm>
            <a:off x="1563950" y="3253538"/>
            <a:ext cx="300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sistant"/>
                <a:ea typeface="Assistant"/>
                <a:cs typeface="Assistant"/>
                <a:sym typeface="Assistant"/>
              </a:rPr>
              <a:t>Method &amp; Result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0" name="Google Shape;690;p34"/>
          <p:cNvSpPr txBox="1">
            <a:spLocks noGrp="1"/>
          </p:cNvSpPr>
          <p:nvPr>
            <p:ph type="title" idx="13"/>
          </p:nvPr>
        </p:nvSpPr>
        <p:spPr>
          <a:xfrm>
            <a:off x="720000" y="3727156"/>
            <a:ext cx="1031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1" name="Google Shape;691;p34"/>
          <p:cNvSpPr txBox="1">
            <a:spLocks noGrp="1"/>
          </p:cNvSpPr>
          <p:nvPr>
            <p:ph type="title"/>
          </p:nvPr>
        </p:nvSpPr>
        <p:spPr>
          <a:xfrm>
            <a:off x="1563950" y="3786550"/>
            <a:ext cx="3002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sistant"/>
                <a:ea typeface="Assistant"/>
                <a:cs typeface="Assistant"/>
                <a:sym typeface="Assistant"/>
              </a:rPr>
              <a:t>Conclusion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2" name="Google Shape;692;p34"/>
          <p:cNvSpPr txBox="1">
            <a:spLocks noGrp="1"/>
          </p:cNvSpPr>
          <p:nvPr>
            <p:ph type="title"/>
          </p:nvPr>
        </p:nvSpPr>
        <p:spPr>
          <a:xfrm>
            <a:off x="1558200" y="2664600"/>
            <a:ext cx="6458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ssistant"/>
                <a:ea typeface="Assistant"/>
                <a:cs typeface="Assistant"/>
                <a:sym typeface="Assistant"/>
              </a:rPr>
              <a:t>Data Cleaning</a:t>
            </a:r>
            <a:endParaRPr sz="23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"/>
          <p:cNvSpPr txBox="1">
            <a:spLocks noGrp="1"/>
          </p:cNvSpPr>
          <p:nvPr>
            <p:ph type="title"/>
          </p:nvPr>
        </p:nvSpPr>
        <p:spPr>
          <a:xfrm>
            <a:off x="2395788" y="893800"/>
            <a:ext cx="31332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Data Description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698" name="Google Shape;698;p35"/>
          <p:cNvSpPr/>
          <p:nvPr/>
        </p:nvSpPr>
        <p:spPr>
          <a:xfrm rot="-5400000">
            <a:off x="7653564" y="445025"/>
            <a:ext cx="739500" cy="739500"/>
          </a:xfrm>
          <a:prstGeom prst="star24">
            <a:avLst>
              <a:gd name="adj" fmla="val 13325"/>
            </a:avLst>
          </a:prstGeom>
          <a:solidFill>
            <a:srgbClr val="9C8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" name="Google Shape;699;p35"/>
          <p:cNvGrpSpPr/>
          <p:nvPr/>
        </p:nvGrpSpPr>
        <p:grpSpPr>
          <a:xfrm flipH="1">
            <a:off x="720031" y="797241"/>
            <a:ext cx="3016338" cy="226200"/>
            <a:chOff x="-613512" y="4472108"/>
            <a:chExt cx="3016338" cy="226200"/>
          </a:xfrm>
        </p:grpSpPr>
        <p:sp>
          <p:nvSpPr>
            <p:cNvPr id="700" name="Google Shape;700;p35"/>
            <p:cNvSpPr/>
            <p:nvPr/>
          </p:nvSpPr>
          <p:spPr>
            <a:xfrm>
              <a:off x="2176625" y="4472108"/>
              <a:ext cx="226200" cy="226200"/>
            </a:xfrm>
            <a:prstGeom prst="star4">
              <a:avLst>
                <a:gd name="adj" fmla="val 125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1" name="Google Shape;701;p35"/>
            <p:cNvCxnSpPr/>
            <p:nvPr/>
          </p:nvCxnSpPr>
          <p:spPr>
            <a:xfrm rot="10800000">
              <a:off x="-613512" y="4585213"/>
              <a:ext cx="2133000" cy="0"/>
            </a:xfrm>
            <a:prstGeom prst="straightConnector1">
              <a:avLst/>
            </a:prstGeom>
            <a:noFill/>
            <a:ln w="9525" cap="flat" cmpd="sng">
              <a:solidFill>
                <a:srgbClr val="3D3B3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702" name="Google Shape;702;p35"/>
          <p:cNvGraphicFramePr/>
          <p:nvPr/>
        </p:nvGraphicFramePr>
        <p:xfrm>
          <a:off x="946550" y="1324900"/>
          <a:ext cx="6214550" cy="2213653"/>
        </p:xfrm>
        <a:graphic>
          <a:graphicData uri="http://schemas.openxmlformats.org/drawingml/2006/table">
            <a:tbl>
              <a:tblPr>
                <a:noFill/>
                <a:tableStyleId>{3015827F-EBBA-47F6-8929-EBD0702120C2}</a:tableStyleId>
              </a:tblPr>
              <a:tblGrid>
                <a:gridCol w="155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4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3D3D3D"/>
                          </a:solidFill>
                          <a:highlight>
                            <a:srgbClr val="FFFFFF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From:</a:t>
                      </a:r>
                      <a:endParaRPr sz="13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DATA.GOV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3D3D3D"/>
                          </a:solidFill>
                          <a:highlight>
                            <a:srgbClr val="FFFFFF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When:</a:t>
                      </a:r>
                      <a:endParaRPr sz="1300" b="1"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From 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2001</a:t>
                      </a: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to 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present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, minus the most recent seven day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1B1B1B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Size :</a:t>
                      </a:r>
                      <a:endParaRPr sz="1300" b="1"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1.81 GB</a:t>
                      </a: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, column number: 22 , Row number: 7684983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1B1B1B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Author:</a:t>
                      </a:r>
                      <a:endParaRPr sz="1300" b="1"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Data is extracted from the</a:t>
                      </a:r>
                      <a:r>
                        <a:rPr lang="en" sz="1300" b="1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Chicago</a:t>
                      </a:r>
                      <a:r>
                        <a:rPr lang="en" sz="1300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 Police Department's CLEAR (Citizen Law Enforcement Analysis and Reporting) system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rgbClr val="1B1B1B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</a:rPr>
                        <a:t>Link:</a:t>
                      </a:r>
                      <a:endParaRPr sz="1300" b="1"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lt1"/>
                          </a:solidFill>
                          <a:highlight>
                            <a:schemeClr val="dk1"/>
                          </a:highlight>
                          <a:latin typeface="Assistant"/>
                          <a:ea typeface="Assistant"/>
                          <a:cs typeface="Assistant"/>
                          <a:sym typeface="Assistan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https://catalog.data.gov/dataset/crimes-2001-to-present</a:t>
                      </a:r>
                      <a:endParaRPr sz="1300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Assistant"/>
                        <a:ea typeface="Assistant"/>
                        <a:cs typeface="Assistant"/>
                        <a:sym typeface="Assistan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03" name="Google Shape;703;p35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704" name="Google Shape;704;p35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6"/>
          <p:cNvSpPr txBox="1"/>
          <p:nvPr/>
        </p:nvSpPr>
        <p:spPr>
          <a:xfrm>
            <a:off x="2973875" y="427450"/>
            <a:ext cx="67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Why is it Big Data？</a:t>
            </a:r>
            <a:endParaRPr sz="3300"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1357025" y="1506820"/>
            <a:ext cx="1314600" cy="14337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3079281" y="1501732"/>
            <a:ext cx="1314600" cy="14439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4825883" y="1503651"/>
            <a:ext cx="1314600" cy="1427400"/>
          </a:xfrm>
          <a:prstGeom prst="roundRect">
            <a:avLst>
              <a:gd name="adj" fmla="val 16667"/>
            </a:avLst>
          </a:prstGeom>
          <a:solidFill>
            <a:srgbClr val="76A5AF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6551680" y="1506820"/>
            <a:ext cx="1314600" cy="14337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6"/>
          <p:cNvSpPr txBox="1"/>
          <p:nvPr/>
        </p:nvSpPr>
        <p:spPr>
          <a:xfrm>
            <a:off x="4918250" y="1680500"/>
            <a:ext cx="11670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191919"/>
                </a:solidFill>
                <a:latin typeface="Lato Black"/>
                <a:ea typeface="Lato Black"/>
                <a:cs typeface="Lato Black"/>
                <a:sym typeface="Lato Black"/>
              </a:rPr>
              <a:t>Velocity</a:t>
            </a:r>
            <a:endParaRPr sz="2100">
              <a:solidFill>
                <a:srgbClr val="19191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4" name="Google Shape;724;p36"/>
          <p:cNvSpPr txBox="1"/>
          <p:nvPr/>
        </p:nvSpPr>
        <p:spPr>
          <a:xfrm>
            <a:off x="3244701" y="1635700"/>
            <a:ext cx="10653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91919"/>
                </a:solidFill>
                <a:latin typeface="Lato Black"/>
                <a:ea typeface="Lato Black"/>
                <a:cs typeface="Lato Black"/>
                <a:sym typeface="Lato Black"/>
              </a:rPr>
              <a:t>Variety</a:t>
            </a:r>
            <a:endParaRPr sz="2100" b="1">
              <a:solidFill>
                <a:srgbClr val="19191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5" name="Google Shape;725;p36"/>
          <p:cNvSpPr txBox="1"/>
          <p:nvPr/>
        </p:nvSpPr>
        <p:spPr>
          <a:xfrm>
            <a:off x="1491650" y="1680500"/>
            <a:ext cx="1065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91919"/>
                </a:solidFill>
                <a:latin typeface="Lato Black"/>
                <a:ea typeface="Lato Black"/>
                <a:cs typeface="Lato Black"/>
                <a:sym typeface="Lato Black"/>
              </a:rPr>
              <a:t>Volume</a:t>
            </a:r>
            <a:endParaRPr sz="2100" b="1">
              <a:solidFill>
                <a:srgbClr val="19191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6" name="Google Shape;726;p36"/>
          <p:cNvSpPr txBox="1"/>
          <p:nvPr/>
        </p:nvSpPr>
        <p:spPr>
          <a:xfrm>
            <a:off x="6584276" y="1680500"/>
            <a:ext cx="12492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191919"/>
                </a:solidFill>
                <a:latin typeface="Lato Black"/>
                <a:ea typeface="Lato Black"/>
                <a:cs typeface="Lato Black"/>
                <a:sym typeface="Lato Black"/>
              </a:rPr>
              <a:t>Veracity</a:t>
            </a:r>
            <a:endParaRPr sz="2100" b="1">
              <a:solidFill>
                <a:srgbClr val="19191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27" name="Google Shape;727;p36"/>
          <p:cNvSpPr txBox="1"/>
          <p:nvPr/>
        </p:nvSpPr>
        <p:spPr>
          <a:xfrm>
            <a:off x="1263050" y="2137700"/>
            <a:ext cx="15015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1.82 GB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7M+ Rows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3006725" y="2016700"/>
            <a:ext cx="15015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Str, Int,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Boolean,  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Timestamp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4750388" y="2061500"/>
            <a:ext cx="15015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Traditional tools can’t handle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0" name="Google Shape;730;p36"/>
          <p:cNvSpPr txBox="1"/>
          <p:nvPr/>
        </p:nvSpPr>
        <p:spPr>
          <a:xfrm>
            <a:off x="6458125" y="2061500"/>
            <a:ext cx="15015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</a:rPr>
              <a:t>Collected by governmental agencies</a:t>
            </a:r>
            <a:endParaRPr sz="1700">
              <a:solidFill>
                <a:srgbClr val="19191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577250" y="3237000"/>
            <a:ext cx="2426100" cy="1025100"/>
          </a:xfrm>
          <a:prstGeom prst="roundRect">
            <a:avLst>
              <a:gd name="adj" fmla="val 16667"/>
            </a:avLst>
          </a:prstGeom>
          <a:solidFill>
            <a:srgbClr val="B45F06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3358950" y="3237000"/>
            <a:ext cx="2426100" cy="1025100"/>
          </a:xfrm>
          <a:prstGeom prst="roundRect">
            <a:avLst>
              <a:gd name="adj" fmla="val 16667"/>
            </a:avLst>
          </a:prstGeom>
          <a:solidFill>
            <a:srgbClr val="C27BA0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36"/>
          <p:cNvSpPr txBox="1"/>
          <p:nvPr/>
        </p:nvSpPr>
        <p:spPr>
          <a:xfrm>
            <a:off x="3514425" y="3532825"/>
            <a:ext cx="21732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191919"/>
                </a:solidFill>
                <a:latin typeface="Lato Black"/>
                <a:ea typeface="Lato Black"/>
                <a:cs typeface="Lato Black"/>
                <a:sym typeface="Lato Black"/>
              </a:rPr>
              <a:t>Hive+Impala</a:t>
            </a:r>
            <a:endParaRPr sz="2500" b="1">
              <a:solidFill>
                <a:srgbClr val="191919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6206250" y="3237000"/>
            <a:ext cx="2426100" cy="1025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Tableau</a:t>
            </a:r>
            <a:endParaRPr sz="2700" b="1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>
            <a:off x="329813" y="3445975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PySpark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3082925" y="3633275"/>
            <a:ext cx="246900" cy="36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5872200" y="3633275"/>
            <a:ext cx="246900" cy="36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36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739" name="Google Shape;739;p36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7"/>
          <p:cNvSpPr txBox="1"/>
          <p:nvPr/>
        </p:nvSpPr>
        <p:spPr>
          <a:xfrm>
            <a:off x="1133725" y="480650"/>
            <a:ext cx="67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Problem Statement</a:t>
            </a:r>
            <a:endParaRPr sz="3300"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54" name="Google Shape;754;p37"/>
          <p:cNvSpPr txBox="1"/>
          <p:nvPr/>
        </p:nvSpPr>
        <p:spPr>
          <a:xfrm>
            <a:off x="813600" y="1560100"/>
            <a:ext cx="7516800" cy="3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ssistant"/>
              <a:buAutoNum type="arabicPeriod"/>
            </a:pPr>
            <a:r>
              <a:rPr lang="en" sz="2200" b="1">
                <a:latin typeface="Assistant"/>
                <a:ea typeface="Assistant"/>
                <a:cs typeface="Assistant"/>
                <a:sym typeface="Assistant"/>
              </a:rPr>
              <a:t>How does the distribution of crimes in Chicago look like? By years, by types, by districts or community areas?</a:t>
            </a:r>
            <a:endParaRPr sz="2200" b="1">
              <a:solidFill>
                <a:srgbClr val="191919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200"/>
              <a:buFont typeface="Assistant"/>
              <a:buAutoNum type="arabicPeriod"/>
            </a:pPr>
            <a:r>
              <a:rPr lang="en" sz="2200" b="1">
                <a:solidFill>
                  <a:srgbClr val="202124"/>
                </a:solidFill>
                <a:highlight>
                  <a:srgbClr val="FFFFFF"/>
                </a:highlight>
                <a:latin typeface="Assistant"/>
                <a:ea typeface="Assistant"/>
                <a:cs typeface="Assistant"/>
                <a:sym typeface="Assistant"/>
              </a:rPr>
              <a:t>Some deeper key statistics, such as arrest rates? What does it indicate? Based on the results, any suggestion or recommendation for us?</a:t>
            </a:r>
            <a:endParaRPr sz="2200" b="1">
              <a:solidFill>
                <a:srgbClr val="202124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02124"/>
              </a:solidFill>
              <a:highlight>
                <a:srgbClr val="FFFFFF"/>
              </a:highlight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>
              <a:solidFill>
                <a:srgbClr val="191919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755" name="Google Shape;755;p37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756" name="Google Shape;756;p37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7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8"/>
          <p:cNvSpPr txBox="1"/>
          <p:nvPr/>
        </p:nvSpPr>
        <p:spPr>
          <a:xfrm>
            <a:off x="1133725" y="480650"/>
            <a:ext cx="67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Cleaning</a:t>
            </a:r>
            <a:endParaRPr sz="3300"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71" name="Google Shape;771;p38"/>
          <p:cNvSpPr txBox="1"/>
          <p:nvPr/>
        </p:nvSpPr>
        <p:spPr>
          <a:xfrm>
            <a:off x="681450" y="1278700"/>
            <a:ext cx="7813200" cy="31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Drop columns that we certainly didn’t need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○"/>
            </a:pP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22 Columns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—&gt;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11 Columns</a:t>
            </a:r>
            <a:endParaRPr sz="19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Drop Na values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○"/>
            </a:pP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7684983 rows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—&gt;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6992709 rows</a:t>
            </a:r>
            <a:endParaRPr sz="19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Replace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True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False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to Dummy values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1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0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Replace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spaces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in column names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to underscore</a:t>
            </a:r>
            <a:endParaRPr sz="19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Separate time, date, year, Daytime, Nighttime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Size reduced from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1.81GB</a:t>
            </a: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to </a:t>
            </a:r>
            <a:r>
              <a:rPr lang="en" sz="19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625MB</a:t>
            </a:r>
            <a:endParaRPr sz="19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Why do we care?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772" name="Google Shape;772;p38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773" name="Google Shape;773;p38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783" name="Google Shape;783;p38"/>
          <p:cNvSpPr txBox="1"/>
          <p:nvPr/>
        </p:nvSpPr>
        <p:spPr>
          <a:xfrm>
            <a:off x="581675" y="4352075"/>
            <a:ext cx="839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Columns Dropped: Beat, Ward, IUCR, FBI Code, Domestic, Description, Y Coordinate, X Coordinate, Updated On, Location, Block</a:t>
            </a:r>
            <a:endParaRPr sz="1200" i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9"/>
          <p:cNvSpPr txBox="1"/>
          <p:nvPr/>
        </p:nvSpPr>
        <p:spPr>
          <a:xfrm>
            <a:off x="1133725" y="480650"/>
            <a:ext cx="67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Processing</a:t>
            </a:r>
            <a:endParaRPr sz="3300"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89" name="Google Shape;789;p39"/>
          <p:cNvSpPr txBox="1"/>
          <p:nvPr/>
        </p:nvSpPr>
        <p:spPr>
          <a:xfrm>
            <a:off x="703338" y="1846925"/>
            <a:ext cx="7813200" cy="26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Python (Data Cleaning)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Pandas (Data Cleaning)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PySpark (Data Processing and Analyzing)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Impala / Hive (Data Processing and Analyzing)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Tableau (Data Visualization)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ssistant"/>
              <a:buChar char="●"/>
            </a:pPr>
            <a:r>
              <a:rPr lang="en" sz="19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HDFS (Data Storagement and Transfering)</a:t>
            </a:r>
            <a:endParaRPr sz="1900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790" name="Google Shape;790;p39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791" name="Google Shape;791;p39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sp>
        <p:nvSpPr>
          <p:cNvPr id="801" name="Google Shape;801;p39"/>
          <p:cNvSpPr txBox="1"/>
          <p:nvPr/>
        </p:nvSpPr>
        <p:spPr>
          <a:xfrm>
            <a:off x="703350" y="1373725"/>
            <a:ext cx="6399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Assistant"/>
                <a:ea typeface="Assistant"/>
                <a:cs typeface="Assistant"/>
                <a:sym typeface="Assistant"/>
              </a:rPr>
              <a:t>Methods we used</a:t>
            </a:r>
            <a:endParaRPr sz="2300"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0"/>
          <p:cNvSpPr txBox="1"/>
          <p:nvPr/>
        </p:nvSpPr>
        <p:spPr>
          <a:xfrm>
            <a:off x="1133725" y="480650"/>
            <a:ext cx="673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Data Overlook</a:t>
            </a:r>
            <a:endParaRPr sz="3300"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807" name="Google Shape;807;p40"/>
          <p:cNvGrpSpPr/>
          <p:nvPr/>
        </p:nvGrpSpPr>
        <p:grpSpPr>
          <a:xfrm>
            <a:off x="-76200" y="4775550"/>
            <a:ext cx="9219886" cy="294298"/>
            <a:chOff x="-75076" y="0"/>
            <a:chExt cx="9218964" cy="575700"/>
          </a:xfrm>
        </p:grpSpPr>
        <p:sp>
          <p:nvSpPr>
            <p:cNvPr id="808" name="Google Shape;808;p40"/>
            <p:cNvSpPr/>
            <p:nvPr/>
          </p:nvSpPr>
          <p:spPr>
            <a:xfrm>
              <a:off x="1116" y="0"/>
              <a:ext cx="2176500" cy="575700"/>
            </a:xfrm>
            <a:prstGeom prst="homePlate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0"/>
            <p:cNvSpPr txBox="1"/>
            <p:nvPr/>
          </p:nvSpPr>
          <p:spPr>
            <a:xfrm>
              <a:off x="-75076" y="0"/>
              <a:ext cx="20328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0675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About Dataset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1742405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0"/>
            <p:cNvSpPr txBox="1"/>
            <p:nvPr/>
          </p:nvSpPr>
          <p:spPr>
            <a:xfrm>
              <a:off x="1954034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chemeClr val="dk1"/>
                  </a:solidFill>
                  <a:latin typeface="Assistant"/>
                  <a:ea typeface="Assistant"/>
                  <a:cs typeface="Assistant"/>
                  <a:sym typeface="Assistant"/>
                </a:rPr>
                <a:t>Problem</a:t>
              </a:r>
              <a:endParaRPr sz="15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3483694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8E7CC3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0"/>
            <p:cNvSpPr txBox="1"/>
            <p:nvPr/>
          </p:nvSpPr>
          <p:spPr>
            <a:xfrm>
              <a:off x="3619130" y="0"/>
              <a:ext cx="1601100" cy="5757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Process</a:t>
              </a:r>
              <a:endParaRPr sz="15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5224983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0"/>
            <p:cNvSpPr txBox="1"/>
            <p:nvPr/>
          </p:nvSpPr>
          <p:spPr>
            <a:xfrm>
              <a:off x="536041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Method &amp; Result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  <p:sp>
          <p:nvSpPr>
            <p:cNvPr id="816" name="Google Shape;816;p40"/>
            <p:cNvSpPr/>
            <p:nvPr/>
          </p:nvSpPr>
          <p:spPr>
            <a:xfrm>
              <a:off x="6967388" y="0"/>
              <a:ext cx="2176500" cy="575700"/>
            </a:xfrm>
            <a:prstGeom prst="chevron">
              <a:avLst>
                <a:gd name="adj" fmla="val 50000"/>
              </a:avLst>
            </a:prstGeom>
            <a:solidFill>
              <a:srgbClr val="9FC5E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0"/>
            <p:cNvSpPr txBox="1"/>
            <p:nvPr/>
          </p:nvSpPr>
          <p:spPr>
            <a:xfrm>
              <a:off x="7255209" y="0"/>
              <a:ext cx="1601100" cy="5757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68000" tIns="45325" rIns="22650" bIns="4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Conclusion</a:t>
              </a:r>
              <a:endParaRPr sz="1500">
                <a:latin typeface="Assistant"/>
                <a:ea typeface="Assistant"/>
                <a:cs typeface="Assistant"/>
                <a:sym typeface="Assistant"/>
              </a:endParaRPr>
            </a:p>
          </p:txBody>
        </p:sp>
      </p:grpSp>
      <p:pic>
        <p:nvPicPr>
          <p:cNvPr id="818" name="Google Shape;818;p40"/>
          <p:cNvPicPr preferRelativeResize="0"/>
          <p:nvPr/>
        </p:nvPicPr>
        <p:blipFill rotWithShape="1">
          <a:blip r:embed="rId3">
            <a:alphaModFix/>
          </a:blip>
          <a:srcRect l="1045" t="34093" r="2168" b="12258"/>
          <a:stretch/>
        </p:blipFill>
        <p:spPr>
          <a:xfrm>
            <a:off x="657775" y="1633250"/>
            <a:ext cx="6019675" cy="1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0"/>
          <p:cNvPicPr preferRelativeResize="0"/>
          <p:nvPr/>
        </p:nvPicPr>
        <p:blipFill rotWithShape="1">
          <a:blip r:embed="rId4">
            <a:alphaModFix/>
          </a:blip>
          <a:srcRect l="744" t="26043" b="10343"/>
          <a:stretch/>
        </p:blipFill>
        <p:spPr>
          <a:xfrm>
            <a:off x="657775" y="3015525"/>
            <a:ext cx="7828449" cy="12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0"/>
          <p:cNvPicPr preferRelativeResize="0"/>
          <p:nvPr/>
        </p:nvPicPr>
        <p:blipFill rotWithShape="1">
          <a:blip r:embed="rId5">
            <a:alphaModFix/>
          </a:blip>
          <a:srcRect l="4023" t="29195" r="3477" b="5049"/>
          <a:stretch/>
        </p:blipFill>
        <p:spPr>
          <a:xfrm>
            <a:off x="6677450" y="1633250"/>
            <a:ext cx="1808775" cy="116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curement Process Project Proposal by Slidesgo">
  <a:themeElements>
    <a:clrScheme name="Simple Light">
      <a:dk1>
        <a:srgbClr val="FFFFFF"/>
      </a:dk1>
      <a:lt1>
        <a:srgbClr val="191919"/>
      </a:lt1>
      <a:dk2>
        <a:srgbClr val="9C8573"/>
      </a:dk2>
      <a:lt2>
        <a:srgbClr val="E4E4DA"/>
      </a:lt2>
      <a:accent1>
        <a:srgbClr val="B4A7D6"/>
      </a:accent1>
      <a:accent2>
        <a:srgbClr val="5D9B4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</Words>
  <Application>Microsoft Office PowerPoint</Application>
  <PresentationFormat>On-screen Show (16:9)</PresentationFormat>
  <Paragraphs>197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Lato</vt:lpstr>
      <vt:lpstr>Space Mono</vt:lpstr>
      <vt:lpstr>Roboto</vt:lpstr>
      <vt:lpstr>Assistant</vt:lpstr>
      <vt:lpstr>Arial</vt:lpstr>
      <vt:lpstr>Roboto Condensed Light</vt:lpstr>
      <vt:lpstr>Lato Black</vt:lpstr>
      <vt:lpstr>PT Sans</vt:lpstr>
      <vt:lpstr>Procurement Process Project Proposal by Slidesgo</vt:lpstr>
      <vt:lpstr>Chicago’s Crime Analysis  </vt:lpstr>
      <vt:lpstr>Introduction</vt:lpstr>
      <vt:lpstr>01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seems that the number  of cases is decreasing. </vt:lpstr>
      <vt:lpstr>PowerPoint Presentation</vt:lpstr>
      <vt:lpstr>PowerPoint Presentation</vt:lpstr>
      <vt:lpstr>PowerPoint Presentation</vt:lpstr>
      <vt:lpstr>Top 5 Types of Crimes</vt:lpstr>
      <vt:lpstr>PowerPoint Presentation</vt:lpstr>
      <vt:lpstr>PowerPoint Presentation</vt:lpstr>
      <vt:lpstr>PowerPoint Presentation</vt:lpstr>
      <vt:lpstr>Conclusion</vt:lpstr>
      <vt:lpstr>Further Improvements</vt:lpstr>
      <vt:lpstr>Thank you for your patience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Chicago’s Crime Analysis  </dc:title>
  <cp:lastModifiedBy>Kong, Vincent</cp:lastModifiedBy>
  <cp:revision>1</cp:revision>
  <dcterms:modified xsi:type="dcterms:W3CDTF">2023-06-08T06:25:14Z</dcterms:modified>
</cp:coreProperties>
</file>